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86" r:id="rId5"/>
    <p:sldId id="303" r:id="rId6"/>
    <p:sldId id="296" r:id="rId7"/>
    <p:sldId id="302" r:id="rId8"/>
    <p:sldId id="297" r:id="rId9"/>
    <p:sldId id="301" r:id="rId10"/>
    <p:sldId id="300" r:id="rId11"/>
    <p:sldId id="298" r:id="rId12"/>
    <p:sldId id="295" r:id="rId13"/>
    <p:sldId id="268" r:id="rId14"/>
    <p:sldId id="269" r:id="rId15"/>
    <p:sldId id="304" r:id="rId16"/>
    <p:sldId id="309" r:id="rId17"/>
    <p:sldId id="311" r:id="rId18"/>
    <p:sldId id="305" r:id="rId19"/>
    <p:sldId id="308" r:id="rId20"/>
    <p:sldId id="306" r:id="rId21"/>
    <p:sldId id="310" r:id="rId22"/>
    <p:sldId id="312" r:id="rId23"/>
    <p:sldId id="307" r:id="rId24"/>
    <p:sldId id="278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83" d="100"/>
          <a:sy n="83" d="100"/>
        </p:scale>
        <p:origin x="-164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F099-B346-4697-B76B-C96B2588EE9D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51A1-F65F-4E1C-9C9D-1BA228D9AE48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5D8A-0BF4-4B2C-B6D2-287DB9F5450E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6D5C-81EA-41BF-AAA1-A853C12830EB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1179F-8EB6-4F16-83F0-65D1A820F3DA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0E54-9303-445D-A27E-576EB6308DDA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6CBE-C2B7-4103-9C78-21B6ACBB22C2}" type="datetime1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83B-D820-4613-9EA7-1C9A01313E03}" type="datetime1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B096-2257-40AE-84DA-46744E68FB17}" type="datetime1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6F48F-7DA3-4FD0-B25E-8FE0D445F799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CF6C-9639-4CE9-B3BE-76002069AB32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17A8A-1251-4160-8829-3A1164A9C710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1.2 My Pets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Pets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6238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84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08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5" y="347575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4" y="153827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93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49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3" name="N1 - S1 My Home - S3 My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24744"/>
            <a:ext cx="8668455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209292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930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7930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3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95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5" y="347575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54" y="153827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51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97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4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7212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5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9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15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Round_and-roun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1.2 My Pets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778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02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346238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84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29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90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10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57105" y="162970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rabbit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5" y="27588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goldfish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91296" y="390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mouse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584398" y="482294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tortoise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940152" y="1674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guinea</a:t>
            </a:r>
            <a:r>
              <a:rPr lang="fr-FR" sz="2800" dirty="0" smtClean="0"/>
              <a:t> </a:t>
            </a:r>
            <a:r>
              <a:rPr lang="fr-FR" sz="2800" dirty="0" err="1" smtClean="0"/>
              <a:t>pig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940152" y="26828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bird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940152" y="37821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parrot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5947065" y="48236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snake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34" name="Image 33">
            <a:hlinkClick r:id="" action="ppaction://noaction">
              <a:snd r:embed="rId2" name="a_rabbi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131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4" name="a_goldf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6458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6" name="a_tortois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2455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8" name="a_mous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01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0" name="a_guinea_pi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76" y="155819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2" name="a_bir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14" y="26604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>
            <a:hlinkClick r:id="" action="ppaction://noaction">
              <a:snd r:embed="rId14" name="a_snak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14" y="47252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>
            <a:hlinkClick r:id="" action="ppaction://noaction">
              <a:snd r:embed="rId16" name="a_parrot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14" y="37197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rabbi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goldf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tortoise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mous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a_guinea_pi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a_bir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a_snak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a_parrot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381944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4" y="3472129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72128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5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35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7787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2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0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2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7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3" y="348339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1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8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7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40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1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89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Pets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rabbi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gold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1523223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tortois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1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mous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7" y="3483596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guinea_pi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79304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_bir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7" y="1523220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5" name="a_snak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79305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7" name="a_parro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3" y="1523222"/>
            <a:ext cx="1799999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49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242</Words>
  <Application>Microsoft Office PowerPoint</Application>
  <PresentationFormat>Affichage à l'écran (4:3)</PresentationFormat>
  <Paragraphs>58</Paragraphs>
  <Slides>24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30</cp:revision>
  <dcterms:created xsi:type="dcterms:W3CDTF">2021-09-22T15:46:35Z</dcterms:created>
  <dcterms:modified xsi:type="dcterms:W3CDTF">2021-10-16T18:53:23Z</dcterms:modified>
</cp:coreProperties>
</file>