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311" r:id="rId3"/>
    <p:sldId id="312" r:id="rId4"/>
    <p:sldId id="314" r:id="rId5"/>
    <p:sldId id="315" r:id="rId6"/>
    <p:sldId id="318" r:id="rId7"/>
    <p:sldId id="321" r:id="rId8"/>
    <p:sldId id="313" r:id="rId9"/>
    <p:sldId id="316" r:id="rId10"/>
    <p:sldId id="317" r:id="rId11"/>
    <p:sldId id="320" r:id="rId12"/>
    <p:sldId id="319" r:id="rId13"/>
    <p:sldId id="279" r:id="rId14"/>
    <p:sldId id="298" r:id="rId15"/>
    <p:sldId id="300" r:id="rId16"/>
    <p:sldId id="299" r:id="rId17"/>
    <p:sldId id="301" r:id="rId18"/>
    <p:sldId id="302" r:id="rId19"/>
    <p:sldId id="322" r:id="rId20"/>
    <p:sldId id="323" r:id="rId21"/>
    <p:sldId id="269" r:id="rId22"/>
    <p:sldId id="289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282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80" d="100"/>
          <a:sy n="80" d="100"/>
        </p:scale>
        <p:origin x="-16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0612-F387-416E-BFD6-146FB5E49913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DCA4-1CF7-4BE3-BE0E-6B8EB3FE873C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3C60-A752-4D6C-B1B5-36FD0FE482FB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0D57-3406-4382-9871-DD12BDFE23CA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7590-C761-4AD7-96C9-4CE4BA8D970E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F6A8-FE58-429F-AD42-7962A218A82D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8826-5235-48BB-9928-34861C33FD5B}" type="datetime1">
              <a:rPr lang="fr-FR" smtClean="0"/>
              <a:t>17/10/2021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2CA6-4ED9-4E2E-8092-D5B067637A40}" type="datetime1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430D-1C75-4B69-AA21-FF10E2EE5905}" type="datetime1">
              <a:rPr lang="fr-FR" smtClean="0"/>
              <a:t>17/10/2021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EAF2-B17E-4984-AC64-DD66D6A0F5EA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42237-DBAE-4A6A-B8BA-3A96EC720BEA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E294A-9685-4BAB-9536-D11F7031F7F4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7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9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0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2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3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5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6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7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8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9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8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6600" b="1" dirty="0" err="1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amily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1745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4428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91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7279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91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7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8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62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8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4268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35" y="130055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36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50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Tessa's cousi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Lucy's sist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Tessa's grandma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Tessa's grandad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Lucy's uncl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Lucy's moth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is is Lucy's aun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4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I_scream_you_scream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1.2 </a:t>
            </a:r>
            <a:r>
              <a:rPr lang="fr-FR" dirty="0" err="1" smtClean="0"/>
              <a:t>Family</a:t>
            </a:r>
            <a:r>
              <a:rPr lang="fr-FR" dirty="0" smtClean="0"/>
              <a:t> – </a:t>
            </a:r>
            <a:r>
              <a:rPr lang="fr-FR" dirty="0" err="1" smtClean="0"/>
              <a:t>Step</a:t>
            </a:r>
            <a:r>
              <a:rPr lang="fr-FR" dirty="0" smtClean="0"/>
              <a:t> 1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0" y="515119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I scream, you scream, we all scream for ice cream!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hese are Lucy's parent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206118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3237536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4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0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pic>
        <p:nvPicPr>
          <p:cNvPr id="5" name="N2 - S1 My home  - S2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780" y="1201252"/>
            <a:ext cx="8532440" cy="47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340768"/>
            <a:ext cx="49685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Tom: “I don’t understand? Who is Amy exactly?”</a:t>
            </a:r>
          </a:p>
          <a:p>
            <a:pPr algn="just"/>
            <a:r>
              <a:rPr lang="en-US" sz="2000" dirty="0"/>
              <a:t>Lucy: “She’s Connor’s aunt!”</a:t>
            </a:r>
          </a:p>
          <a:p>
            <a:pPr algn="just"/>
            <a:r>
              <a:rPr lang="en-US" sz="2000" dirty="0"/>
              <a:t>Lucy’s aunt: “Amy is my sister Tom! Look at this!”</a:t>
            </a:r>
          </a:p>
          <a:p>
            <a:pPr algn="just"/>
            <a:r>
              <a:rPr lang="en-US" sz="2000" dirty="0"/>
              <a:t>Lucy: “Amy is Connor’s aunt... and this is Connor’s grandpa</a:t>
            </a:r>
          </a:p>
          <a:p>
            <a:pPr algn="just"/>
            <a:r>
              <a:rPr lang="en-US" sz="2000" dirty="0"/>
              <a:t>and she is his grandma.”</a:t>
            </a:r>
          </a:p>
          <a:p>
            <a:pPr algn="just"/>
            <a:r>
              <a:rPr lang="en-US" sz="2000" dirty="0"/>
              <a:t>Lucy’s aunt: “That’s right. This is my sister and they are my parents.”</a:t>
            </a:r>
          </a:p>
          <a:p>
            <a:pPr algn="just"/>
            <a:r>
              <a:rPr lang="en-US" sz="2000" dirty="0"/>
              <a:t>Tom: “</a:t>
            </a:r>
            <a:r>
              <a:rPr lang="en-US" sz="2000" dirty="0" err="1"/>
              <a:t>Ummmm</a:t>
            </a:r>
            <a:r>
              <a:rPr lang="en-US" sz="2000" dirty="0"/>
              <a:t>... But who is he? Is he Amy’s brother?”</a:t>
            </a:r>
          </a:p>
          <a:p>
            <a:pPr algn="just"/>
            <a:r>
              <a:rPr lang="en-US" sz="2000" dirty="0"/>
              <a:t>Lucy: “No Tom! He’s her husband!”</a:t>
            </a:r>
          </a:p>
          <a:p>
            <a:pPr algn="just"/>
            <a:r>
              <a:rPr lang="en-US" sz="2000" dirty="0"/>
              <a:t>Tom: “Her husband? And who is he?”</a:t>
            </a:r>
          </a:p>
          <a:p>
            <a:pPr algn="just"/>
            <a:r>
              <a:rPr lang="en-US" sz="2000" dirty="0"/>
              <a:t>Lucy: “Gavin is their baby!”</a:t>
            </a:r>
          </a:p>
          <a:p>
            <a:pPr algn="just"/>
            <a:r>
              <a:rPr lang="en-US" sz="2000" dirty="0"/>
              <a:t>Tom: “</a:t>
            </a:r>
            <a:r>
              <a:rPr lang="en-US" sz="2000" dirty="0" err="1"/>
              <a:t>Ohhh</a:t>
            </a:r>
            <a:r>
              <a:rPr lang="en-US" sz="2000" dirty="0"/>
              <a:t>! I see...”</a:t>
            </a:r>
            <a:endParaRPr lang="fr-FR" sz="20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pic>
        <p:nvPicPr>
          <p:cNvPr id="6" name="N2 - S1 My home  - S2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556792"/>
            <a:ext cx="332837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cousi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n_aun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mother_grandma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n_uncl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broth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3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father_uncl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7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grandad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11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63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8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47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61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493501" y="1348571"/>
            <a:ext cx="479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brother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493501" y="3068960"/>
            <a:ext cx="551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mother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solidFill>
                  <a:srgbClr val="0000FF"/>
                </a:solidFill>
              </a:rPr>
              <a:t>No,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isn’t</a:t>
            </a:r>
            <a:r>
              <a:rPr lang="fr-FR" sz="2800" dirty="0" smtClean="0">
                <a:solidFill>
                  <a:srgbClr val="0000FF"/>
                </a:solidFill>
              </a:rPr>
              <a:t>.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grandma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83768" y="4707141"/>
            <a:ext cx="516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uncle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solidFill>
                  <a:srgbClr val="0000FF"/>
                </a:solidFill>
              </a:rPr>
              <a:t>No,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isn’t</a:t>
            </a:r>
            <a:r>
              <a:rPr lang="fr-FR" sz="2800" dirty="0" smtClean="0">
                <a:solidFill>
                  <a:srgbClr val="0000FF"/>
                </a:solidFill>
              </a:rPr>
              <a:t>. He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father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-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a_brother_dialogue.wav"/>
            </a:hlinkClick>
          </p:cNvPr>
          <p:cNvSpPr/>
          <p:nvPr/>
        </p:nvSpPr>
        <p:spPr>
          <a:xfrm>
            <a:off x="8006170" y="157359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a_mother_grandma_dialogue.wav"/>
            </a:hlinkClick>
          </p:cNvPr>
          <p:cNvSpPr/>
          <p:nvPr/>
        </p:nvSpPr>
        <p:spPr>
          <a:xfrm>
            <a:off x="8006170" y="32939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a_father_uncle_dialogue.wav"/>
            </a:hlinkClick>
          </p:cNvPr>
          <p:cNvSpPr/>
          <p:nvPr/>
        </p:nvSpPr>
        <p:spPr>
          <a:xfrm>
            <a:off x="8006170" y="493216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88267"/>
            <a:ext cx="1017640" cy="8747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08656"/>
            <a:ext cx="1017639" cy="8747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46837"/>
            <a:ext cx="1017639" cy="8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9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3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9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749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41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1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633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5442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442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41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3521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343521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29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745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7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15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5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375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09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28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4181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4181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3615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345582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3615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49" y="127789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370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521</Words>
  <Application>Microsoft Office PowerPoint</Application>
  <PresentationFormat>Affichage à l'écran (4:3)</PresentationFormat>
  <Paragraphs>96</Paragraphs>
  <Slides>30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42</cp:revision>
  <dcterms:created xsi:type="dcterms:W3CDTF">2021-09-22T15:46:35Z</dcterms:created>
  <dcterms:modified xsi:type="dcterms:W3CDTF">2021-10-17T09:11:15Z</dcterms:modified>
</cp:coreProperties>
</file>