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86" r:id="rId5"/>
    <p:sldId id="301" r:id="rId6"/>
    <p:sldId id="303" r:id="rId7"/>
    <p:sldId id="295" r:id="rId8"/>
    <p:sldId id="300" r:id="rId9"/>
    <p:sldId id="297" r:id="rId10"/>
    <p:sldId id="302" r:id="rId11"/>
    <p:sldId id="299" r:id="rId12"/>
    <p:sldId id="296" r:id="rId13"/>
    <p:sldId id="298" r:id="rId14"/>
    <p:sldId id="268" r:id="rId15"/>
    <p:sldId id="269" r:id="rId16"/>
    <p:sldId id="306" r:id="rId17"/>
    <p:sldId id="305" r:id="rId18"/>
    <p:sldId id="312" r:id="rId19"/>
    <p:sldId id="307" r:id="rId20"/>
    <p:sldId id="311" r:id="rId21"/>
    <p:sldId id="308" r:id="rId22"/>
    <p:sldId id="309" r:id="rId23"/>
    <p:sldId id="304" r:id="rId24"/>
    <p:sldId id="310" r:id="rId25"/>
    <p:sldId id="313" r:id="rId26"/>
    <p:sldId id="278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3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00A2-A697-4D24-B3B7-4DD051D07350}" type="datetime1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A6DC-A8B1-444B-A6F1-B06245F0ADA4}" type="datetime1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B447-3C5A-4664-8E81-8D5A6F297E18}" type="datetime1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FD0E7-3446-4779-AFF9-85E64F38A036}" type="datetime1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C6BB1-9132-48EF-92C3-09BE48006DD1}" type="datetime1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B7F7-82ED-4FC3-B453-1D3D5C63ECA9}" type="datetime1">
              <a:rPr lang="fr-FR" smtClean="0"/>
              <a:t>04/10/2021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F73A8-B98B-42FB-BA71-D40BEF969907}" type="datetime1">
              <a:rPr lang="fr-FR" smtClean="0"/>
              <a:t>04/10/2021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7136-479C-4594-8074-F1D76D4A1A46}" type="datetime1">
              <a:rPr lang="fr-FR" smtClean="0"/>
              <a:t>04/10/2021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22B2-5086-4964-8F57-B93493A3D32B}" type="datetime1">
              <a:rPr lang="fr-FR" smtClean="0"/>
              <a:t>04/10/2021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3F90-BF2D-4051-A6F0-6E7605C05AA5}" type="datetime1">
              <a:rPr lang="fr-FR" smtClean="0"/>
              <a:t>04/10/2021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3E6-C417-4243-9268-CDD70BA22E69}" type="datetime1">
              <a:rPr lang="fr-FR" smtClean="0"/>
              <a:t>04/10/2021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006F5-A272-4D13-8F59-99B51B5172D3}" type="datetime1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1.2 Family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image" Target="../media/image16.png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audio" Target="../media/audio12.wav"/><Relationship Id="rId3" Type="http://schemas.openxmlformats.org/officeDocument/2006/relationships/image" Target="../media/image7.png"/><Relationship Id="rId21" Type="http://schemas.openxmlformats.org/officeDocument/2006/relationships/image" Target="../media/image15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19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audio" Target="../media/audio10.wav"/><Relationship Id="rId3" Type="http://schemas.openxmlformats.org/officeDocument/2006/relationships/image" Target="../media/image7.png"/><Relationship Id="rId21" Type="http://schemas.openxmlformats.org/officeDocument/2006/relationships/audio" Target="../media/audio12.wav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19" Type="http://schemas.openxmlformats.org/officeDocument/2006/relationships/audio" Target="../media/audio11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1.2-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Family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3521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343521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043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213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80" y="286646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62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784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124268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35" y="130055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52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17457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7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51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436833"/>
            <a:ext cx="8208909" cy="4634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7" name="N2 - S1 My home  - S2 Fami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772" y="1120242"/>
            <a:ext cx="8676456" cy="48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09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32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09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749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677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754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3754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09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79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80" y="286646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62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784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124268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024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1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2633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5442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5442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453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I_scream_you_scream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1.2 </a:t>
            </a:r>
            <a:r>
              <a:rPr lang="fr-FR" dirty="0" err="1" smtClean="0"/>
              <a:t>Family</a:t>
            </a:r>
            <a:r>
              <a:rPr lang="fr-FR" dirty="0" smtClean="0"/>
              <a:t> – </a:t>
            </a:r>
            <a:r>
              <a:rPr lang="fr-FR" dirty="0" err="1" smtClean="0"/>
              <a:t>Step</a:t>
            </a:r>
            <a:r>
              <a:rPr lang="fr-FR" dirty="0" smtClean="0"/>
              <a:t>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90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4181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4181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3615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345582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3615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060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8060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128060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8060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8060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16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17457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44287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6391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44287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939" y="126391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452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663" y="128795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8795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6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8" y="128795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47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66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486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3521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343521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453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17457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0" name="a_cousin.wav"/>
            </a:hlinkClick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042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71600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mother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71600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father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71600" y="364692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grandma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953745" y="441597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grandad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577804" y="215923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sister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4572080" y="13407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brother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577888" y="362578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 </a:t>
            </a:r>
            <a:r>
              <a:rPr lang="fr-FR" sz="2800" dirty="0" err="1" smtClean="0"/>
              <a:t>uncle</a:t>
            </a:r>
            <a:endParaRPr lang="fr-FR" sz="28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599706" y="4452157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 </a:t>
            </a:r>
            <a:r>
              <a:rPr lang="fr-FR" sz="2800" dirty="0" err="1" smtClean="0"/>
              <a:t>aunt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34" name="Image 33">
            <a:hlinkClick r:id="" action="ppaction://noaction">
              <a:snd r:embed="rId2" name="a_mother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7" y="1246049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4" name="a_fathe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304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>
            <a:hlinkClick r:id="" action="ppaction://noaction">
              <a:snd r:embed="rId6" name="a_siste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033" y="206084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8" name="a_brothe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1246049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Image 37">
            <a:hlinkClick r:id="" action="ppaction://noaction">
              <a:snd r:embed="rId10" name="a_grandma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343436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9" name="Image 38">
            <a:hlinkClick r:id="" action="ppaction://noaction">
              <a:snd r:embed="rId12" name="a_grandad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9" y="431015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0" name="Image 39">
            <a:hlinkClick r:id="" action="ppaction://noaction">
              <a:snd r:embed="rId14" name="an_aunt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88" y="4293176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1" name="Image 40">
            <a:hlinkClick r:id="" action="ppaction://noaction">
              <a:snd r:embed="rId16" name="an_uncle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3" name="Image 42">
            <a:hlinkClick r:id="" action="ppaction://noaction">
              <a:snd r:embed="rId18" name="a_cousin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55" y="515719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4" name="ZoneTexte 43"/>
          <p:cNvSpPr txBox="1"/>
          <p:nvPr/>
        </p:nvSpPr>
        <p:spPr>
          <a:xfrm>
            <a:off x="4572080" y="525558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cousin</a:t>
            </a:r>
            <a:endParaRPr lang="fr-FR" sz="2800" dirty="0"/>
          </a:p>
        </p:txBody>
      </p:sp>
      <p:sp>
        <p:nvSpPr>
          <p:cNvPr id="45" name="ZoneTexte 44"/>
          <p:cNvSpPr txBox="1"/>
          <p:nvPr/>
        </p:nvSpPr>
        <p:spPr>
          <a:xfrm>
            <a:off x="7380232" y="1344439"/>
            <a:ext cx="144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parents</a:t>
            </a:r>
            <a:endParaRPr lang="fr-FR" sz="2800" dirty="0"/>
          </a:p>
        </p:txBody>
      </p:sp>
      <p:pic>
        <p:nvPicPr>
          <p:cNvPr id="26" name="Image 25">
            <a:hlinkClick r:id="" action="ppaction://noaction">
              <a:snd r:embed="rId20" name="parents.wav"/>
            </a:hlinkClick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802" y="128940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63"/>
            </p:par>
          </p:childTnLst>
        </p:cTn>
      </p:par>
    </p:tnLst>
    <p:bldLst>
      <p:bldP spid="3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44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_mother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fathe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siste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_brothe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a_grandma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a_grandad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an_aunt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an_uncle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 dirty="0"/>
          </a:p>
        </p:txBody>
      </p:sp>
      <p:pic>
        <p:nvPicPr>
          <p:cNvPr id="13" name="Image 12">
            <a:hlinkClick r:id="" action="ppaction://noaction">
              <a:snd r:embed="rId19" name="parent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a_cousin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3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663" y="128795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8795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6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8" y="128795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47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parent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a_cousin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381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754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3754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09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parent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0640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1" name="a_cousin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45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09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32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09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749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parent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1" name="a_cousin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007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1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2633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5442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6310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5442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parent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1" name="a_cousin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093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4181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4181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3615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345582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3615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060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8060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4" y="128060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64" y="128060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49" y="127789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71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17457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277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randma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grand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0" y="1244287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n_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6391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n_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72797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9" name="a_cousi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paren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3919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668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237</Words>
  <Application>Microsoft Office PowerPoint</Application>
  <PresentationFormat>Affichage à l'écran (4:3)</PresentationFormat>
  <Paragraphs>65</Paragraphs>
  <Slides>26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35</cp:revision>
  <dcterms:created xsi:type="dcterms:W3CDTF">2021-09-22T15:46:35Z</dcterms:created>
  <dcterms:modified xsi:type="dcterms:W3CDTF">2021-10-04T18:43:43Z</dcterms:modified>
</cp:coreProperties>
</file>