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91" r:id="rId4"/>
    <p:sldId id="293" r:id="rId5"/>
    <p:sldId id="292" r:id="rId6"/>
    <p:sldId id="290" r:id="rId7"/>
    <p:sldId id="294" r:id="rId8"/>
    <p:sldId id="295" r:id="rId9"/>
    <p:sldId id="296" r:id="rId10"/>
    <p:sldId id="297" r:id="rId11"/>
    <p:sldId id="279" r:id="rId12"/>
    <p:sldId id="298" r:id="rId13"/>
    <p:sldId id="300" r:id="rId14"/>
    <p:sldId id="299" r:id="rId15"/>
    <p:sldId id="301" r:id="rId16"/>
    <p:sldId id="302" r:id="rId17"/>
    <p:sldId id="269" r:id="rId18"/>
    <p:sldId id="289" r:id="rId19"/>
    <p:sldId id="287" r:id="rId20"/>
    <p:sldId id="303" r:id="rId21"/>
    <p:sldId id="307" r:id="rId22"/>
    <p:sldId id="304" r:id="rId23"/>
    <p:sldId id="306" r:id="rId24"/>
    <p:sldId id="309" r:id="rId25"/>
    <p:sldId id="308" r:id="rId26"/>
    <p:sldId id="305" r:id="rId27"/>
    <p:sldId id="310" r:id="rId28"/>
    <p:sldId id="282" r:id="rId2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51" autoAdjust="0"/>
    <p:restoredTop sz="94664" autoAdjust="0"/>
  </p:normalViewPr>
  <p:slideViewPr>
    <p:cSldViewPr>
      <p:cViewPr varScale="1">
        <p:scale>
          <a:sx n="107" d="100"/>
          <a:sy n="107" d="100"/>
        </p:scale>
        <p:origin x="-189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BEBBB-9D3A-436F-A9BC-7C5F55B0F34D}" type="datetimeFigureOut">
              <a:rPr lang="fr-FR" smtClean="0"/>
              <a:t>09/10/2021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9545C-C92B-4CB8-8D71-31CBB15E22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497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6F175-19A4-47DA-83A6-ADF7BE21AE7A}" type="datetime1">
              <a:rPr lang="fr-FR" smtClean="0"/>
              <a:t>09/10/2021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E30D-CA2E-446C-9952-3FC2EB13E064}" type="datetime1">
              <a:rPr lang="fr-FR" smtClean="0"/>
              <a:t>09/10/2021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E889-BCCF-4A5F-B708-A7C8403AFEC5}" type="datetime1">
              <a:rPr lang="fr-FR" smtClean="0"/>
              <a:t>09/10/2021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4DF0-00D2-4ABD-B272-DF2CC589774D}" type="datetime1">
              <a:rPr lang="fr-FR" smtClean="0"/>
              <a:t>09/10/2021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C0E8-C1F3-4BD6-BBD7-3B3ABD8BFB8D}" type="datetime1">
              <a:rPr lang="fr-FR" smtClean="0"/>
              <a:t>09/10/2021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96BC-70B8-4616-8C63-10A4ECC5553C}" type="datetime1">
              <a:rPr lang="fr-FR" smtClean="0"/>
              <a:t>09/10/2021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466CD-59DE-41F9-A634-96F87EBEBAE6}" type="datetime1">
              <a:rPr lang="fr-FR" smtClean="0"/>
              <a:t>09/10/2021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B514-5A0B-4216-BA3D-58845F3E7218}" type="datetime1">
              <a:rPr lang="fr-FR" smtClean="0"/>
              <a:t>09/10/2021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1D30-C0E4-4893-89A5-5C4174A5E46D}" type="datetime1">
              <a:rPr lang="fr-FR" smtClean="0"/>
              <a:t>09/10/2021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CE217-97EB-44F6-B650-4D212C005E76}" type="datetime1">
              <a:rPr lang="fr-FR" smtClean="0"/>
              <a:t>09/10/2021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639E-00DE-43CA-90AF-FD3E5C3F6DED}" type="datetime1">
              <a:rPr lang="fr-FR" smtClean="0"/>
              <a:t>09/10/2021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CA439-6D44-4E92-A654-1AA6F1C31169}" type="datetime1">
              <a:rPr lang="fr-FR" smtClean="0"/>
              <a:t>09/10/2021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1.2 My Family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2.wav"/><Relationship Id="rId7" Type="http://schemas.openxmlformats.org/officeDocument/2006/relationships/image" Target="../media/image17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3.wav"/><Relationship Id="rId7" Type="http://schemas.openxmlformats.org/officeDocument/2006/relationships/image" Target="../media/image17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4.wav"/><Relationship Id="rId7" Type="http://schemas.openxmlformats.org/officeDocument/2006/relationships/image" Target="../media/image17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5.wav"/><Relationship Id="rId7" Type="http://schemas.openxmlformats.org/officeDocument/2006/relationships/image" Target="../media/image17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6.wav"/><Relationship Id="rId7" Type="http://schemas.openxmlformats.org/officeDocument/2006/relationships/image" Target="../media/image17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7.wav"/><Relationship Id="rId7" Type="http://schemas.openxmlformats.org/officeDocument/2006/relationships/image" Target="../media/image17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audio" Target="../media/audio18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audio" Target="../media/audio17.wav"/><Relationship Id="rId7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16.wav"/><Relationship Id="rId3" Type="http://schemas.openxmlformats.org/officeDocument/2006/relationships/audio" Target="../media/audio15.wav"/><Relationship Id="rId7" Type="http://schemas.openxmlformats.org/officeDocument/2006/relationships/audio" Target="../media/audio13.wav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audio" Target="../media/audio17.wav"/><Relationship Id="rId5" Type="http://schemas.openxmlformats.org/officeDocument/2006/relationships/audio" Target="../media/audio14.wav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audio" Target="../media/audio12.wav"/><Relationship Id="rId1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16.wav"/><Relationship Id="rId3" Type="http://schemas.openxmlformats.org/officeDocument/2006/relationships/audio" Target="../media/audio15.wav"/><Relationship Id="rId7" Type="http://schemas.openxmlformats.org/officeDocument/2006/relationships/audio" Target="../media/audio13.wav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audio" Target="../media/audio17.wav"/><Relationship Id="rId5" Type="http://schemas.openxmlformats.org/officeDocument/2006/relationships/audio" Target="../media/audio14.wav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audio" Target="../media/audio12.wav"/><Relationship Id="rId1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16.wav"/><Relationship Id="rId3" Type="http://schemas.openxmlformats.org/officeDocument/2006/relationships/audio" Target="../media/audio15.wav"/><Relationship Id="rId7" Type="http://schemas.openxmlformats.org/officeDocument/2006/relationships/audio" Target="../media/audio13.wav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audio" Target="../media/audio17.wav"/><Relationship Id="rId5" Type="http://schemas.openxmlformats.org/officeDocument/2006/relationships/audio" Target="../media/audio14.wav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audio" Target="../media/audio12.wav"/><Relationship Id="rId1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16.wav"/><Relationship Id="rId3" Type="http://schemas.openxmlformats.org/officeDocument/2006/relationships/audio" Target="../media/audio15.wav"/><Relationship Id="rId7" Type="http://schemas.openxmlformats.org/officeDocument/2006/relationships/audio" Target="../media/audio13.wav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audio" Target="../media/audio17.wav"/><Relationship Id="rId5" Type="http://schemas.openxmlformats.org/officeDocument/2006/relationships/audio" Target="../media/audio14.wav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audio" Target="../media/audio12.wav"/><Relationship Id="rId1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16.wav"/><Relationship Id="rId3" Type="http://schemas.openxmlformats.org/officeDocument/2006/relationships/audio" Target="../media/audio15.wav"/><Relationship Id="rId7" Type="http://schemas.openxmlformats.org/officeDocument/2006/relationships/audio" Target="../media/audio13.wav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audio" Target="../media/audio17.wav"/><Relationship Id="rId5" Type="http://schemas.openxmlformats.org/officeDocument/2006/relationships/audio" Target="../media/audio14.wav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audio" Target="../media/audio12.wav"/><Relationship Id="rId1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16.wav"/><Relationship Id="rId3" Type="http://schemas.openxmlformats.org/officeDocument/2006/relationships/audio" Target="../media/audio15.wav"/><Relationship Id="rId7" Type="http://schemas.openxmlformats.org/officeDocument/2006/relationships/audio" Target="../media/audio13.wav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audio" Target="../media/audio17.wav"/><Relationship Id="rId5" Type="http://schemas.openxmlformats.org/officeDocument/2006/relationships/audio" Target="../media/audio14.wav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audio" Target="../media/audio12.wav"/><Relationship Id="rId1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16.wav"/><Relationship Id="rId3" Type="http://schemas.openxmlformats.org/officeDocument/2006/relationships/audio" Target="../media/audio15.wav"/><Relationship Id="rId7" Type="http://schemas.openxmlformats.org/officeDocument/2006/relationships/audio" Target="../media/audio13.wav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audio" Target="../media/audio17.wav"/><Relationship Id="rId5" Type="http://schemas.openxmlformats.org/officeDocument/2006/relationships/audio" Target="../media/audio14.wav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audio" Target="../media/audio12.wav"/><Relationship Id="rId1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audio" Target="../media/audio19.wav"/><Relationship Id="rId7" Type="http://schemas.openxmlformats.org/officeDocument/2006/relationships/audio" Target="../media/audio21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5" Type="http://schemas.openxmlformats.org/officeDocument/2006/relationships/image" Target="../media/image23.png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8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6.wav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3170" r="3091"/>
          <a:stretch/>
        </p:blipFill>
        <p:spPr>
          <a:xfrm>
            <a:off x="251520" y="476672"/>
            <a:ext cx="3960440" cy="3470976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8630" y="2348880"/>
            <a:ext cx="3716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Home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1.2-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family</a:t>
            </a:r>
            <a:endParaRPr lang="fr-FR" sz="66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grandmo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grandfa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465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48339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7" name="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48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Who is this - this is his mother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24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Who is this - this is her sister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27181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161854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81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Who is this - this is her mother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  <a:r>
              <a:rPr lang="fr-FR" dirty="0" smtClean="0"/>
              <a:t>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12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Who is this - this is his father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949" y="3212975"/>
            <a:ext cx="163830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</a:t>
            </a:r>
            <a:r>
              <a:rPr lang="fr-FR" dirty="0" smtClean="0"/>
              <a:t>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37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Who is this - this is his sister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17363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161854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06367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9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Who is this - this is her father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68" y="3212975"/>
            <a:ext cx="163830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26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pic>
        <p:nvPicPr>
          <p:cNvPr id="5" name="N1 - S1 My Home - S2 My famil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124744"/>
            <a:ext cx="8668455" cy="487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851920" y="1340768"/>
            <a:ext cx="49685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Tom: “Do you have a brother?”</a:t>
            </a:r>
          </a:p>
          <a:p>
            <a:pPr algn="just"/>
            <a:r>
              <a:rPr lang="en-US" sz="2400" dirty="0"/>
              <a:t>Connor: “No, I don’t, but I have a big sister! Her name is Tessa.”</a:t>
            </a:r>
          </a:p>
          <a:p>
            <a:pPr algn="just"/>
            <a:r>
              <a:rPr lang="en-US" sz="2400" dirty="0"/>
              <a:t>Lucy: “Look! She’s on the picture!”</a:t>
            </a:r>
          </a:p>
          <a:p>
            <a:pPr algn="just"/>
            <a:r>
              <a:rPr lang="en-US" sz="2400" dirty="0"/>
              <a:t>Lucy: “This is his sister.”</a:t>
            </a:r>
          </a:p>
          <a:p>
            <a:pPr algn="just"/>
            <a:r>
              <a:rPr lang="en-US" sz="2400" dirty="0"/>
              <a:t>Tom: “I see… So Tessa is your cousin!”</a:t>
            </a:r>
          </a:p>
          <a:p>
            <a:pPr algn="just"/>
            <a:r>
              <a:rPr lang="en-US" sz="2400" dirty="0"/>
              <a:t>Lucy: “Yes, you’re right!”</a:t>
            </a:r>
          </a:p>
          <a:p>
            <a:pPr algn="just"/>
            <a:r>
              <a:rPr lang="en-US" sz="2400" dirty="0"/>
              <a:t>Tom: “Who is this?”</a:t>
            </a:r>
          </a:p>
          <a:p>
            <a:pPr algn="just"/>
            <a:r>
              <a:rPr lang="en-US" sz="2400" dirty="0"/>
              <a:t>Lucy: “This is my uncle Dan.”</a:t>
            </a:r>
          </a:p>
          <a:p>
            <a:pPr algn="just"/>
            <a:r>
              <a:rPr lang="en-US" sz="2400" dirty="0"/>
              <a:t>Tom: “Who is this?”</a:t>
            </a:r>
          </a:p>
          <a:p>
            <a:pPr algn="just"/>
            <a:r>
              <a:rPr lang="en-US" sz="2400" dirty="0"/>
              <a:t>Lucy: “This is my grandmother with my grandfather. They’re very nice!”</a:t>
            </a:r>
            <a:endParaRPr lang="fr-FR" sz="24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pic>
        <p:nvPicPr>
          <p:cNvPr id="7" name="N1 - S1 My Home - S2 My famil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1556792"/>
            <a:ext cx="3328370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5405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Who is this - this is her father.wav"/>
            </a:hlinkClick>
          </p:cNvPr>
          <p:cNvSpPr/>
          <p:nvPr/>
        </p:nvSpPr>
        <p:spPr>
          <a:xfrm>
            <a:off x="696201" y="1268760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8" y="2636912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6" y="2636911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Bouton d'action : Son 14">
            <a:hlinkClick r:id="" action="ppaction://noaction" highlightClick="1">
              <a:snd r:embed="rId6" name="Who is this - this is her mother.wav"/>
            </a:hlinkClick>
          </p:cNvPr>
          <p:cNvSpPr/>
          <p:nvPr/>
        </p:nvSpPr>
        <p:spPr>
          <a:xfrm>
            <a:off x="1979712" y="1268760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Bouton d'action : Son 13">
            <a:hlinkClick r:id="" action="ppaction://noaction" highlightClick="1">
              <a:snd r:embed="rId7" name="Who is this - this is his mother.wav"/>
            </a:hlinkClick>
          </p:cNvPr>
          <p:cNvSpPr/>
          <p:nvPr/>
        </p:nvSpPr>
        <p:spPr>
          <a:xfrm>
            <a:off x="4355976" y="1268760"/>
            <a:ext cx="792088" cy="504056"/>
          </a:xfrm>
          <a:prstGeom prst="actionButtonSound">
            <a:avLst/>
          </a:prstGeom>
          <a:solidFill>
            <a:srgbClr val="FF33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Bouton d'action : Son 15">
            <a:hlinkClick r:id="" action="ppaction://noaction" highlightClick="1">
              <a:snd r:embed="rId8" name="Who is this - this is his sister.wav"/>
            </a:hlinkClick>
          </p:cNvPr>
          <p:cNvSpPr/>
          <p:nvPr/>
        </p:nvSpPr>
        <p:spPr>
          <a:xfrm>
            <a:off x="3167744" y="1268760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45" y="2636913"/>
            <a:ext cx="163830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58" y="2636912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0" name="Bouton d'action : Son 19">
            <a:hlinkClick r:id="" action="ppaction://noaction" highlightClick="1">
              <a:snd r:embed="rId3" name="Who is this - this is her father.wav"/>
            </a:hlinkClick>
          </p:cNvPr>
          <p:cNvSpPr/>
          <p:nvPr/>
        </p:nvSpPr>
        <p:spPr>
          <a:xfrm>
            <a:off x="4758851" y="4437112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Bouton d'action : Son 20">
            <a:hlinkClick r:id="" action="ppaction://noaction" highlightClick="1">
              <a:snd r:embed="rId6" name="Who is this - this is her mother.wav"/>
            </a:hlinkClick>
          </p:cNvPr>
          <p:cNvSpPr/>
          <p:nvPr/>
        </p:nvSpPr>
        <p:spPr>
          <a:xfrm>
            <a:off x="937449" y="4437112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Bouton d'action : Son 21">
            <a:hlinkClick r:id="" action="ppaction://noaction" highlightClick="1">
              <a:snd r:embed="rId8" name="Who is this - this is his sister.wav"/>
            </a:hlinkClick>
          </p:cNvPr>
          <p:cNvSpPr/>
          <p:nvPr/>
        </p:nvSpPr>
        <p:spPr>
          <a:xfrm>
            <a:off x="2827437" y="4437112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Bouton d'action : Son 22">
            <a:hlinkClick r:id="" action="ppaction://noaction" highlightClick="1">
              <a:snd r:embed="rId7" name="Who is this - this is his mother.wav"/>
            </a:hlinkClick>
          </p:cNvPr>
          <p:cNvSpPr/>
          <p:nvPr/>
        </p:nvSpPr>
        <p:spPr>
          <a:xfrm>
            <a:off x="6759393" y="4437112"/>
            <a:ext cx="792088" cy="504056"/>
          </a:xfrm>
          <a:prstGeom prst="actionButtonSound">
            <a:avLst/>
          </a:prstGeom>
          <a:solidFill>
            <a:srgbClr val="FF33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022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9"/>
            </p:par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4" name="Comptine_1_2_buckle_my_shoe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Who is this - this is his fa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22" y="1556790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Who is this - this is her mo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90" y="3516964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Who is this - this is her 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22" y="351696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Who is this - this is his m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90" y="155679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Who is this - this is her fa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43" y="1556792"/>
            <a:ext cx="1739325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Who is this - this is his sist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090" y="351696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306032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Who is this - this is his fa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90" y="1556790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Who is this - this is her mo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22" y="351696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Who is this - this is her 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06" y="351696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Who is this - this is his m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06" y="1556789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Who is this - this is her fa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358" y="1556790"/>
            <a:ext cx="1739325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Who is this - this is his sist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90" y="351696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183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Who is this - this is his fa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20" y="3516958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Who is this - this is her mo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06" y="351696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Who is this - this is her 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21" y="155679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Who is this - this is his m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89" y="3516960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Who is this - this is her fa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43" y="1556792"/>
            <a:ext cx="1739325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Who is this - this is his sist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89" y="1556789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672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Who is this - this is his fa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90" y="351696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Who is this - this is her mo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05" y="351696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Who is this - this is her 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04" y="1556790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Who is this - this is his m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90" y="155679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Who is this - this is her fa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357" y="3516960"/>
            <a:ext cx="1739325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Who is this - this is his sist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21" y="155679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520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Who is this - this is his fa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89" y="335699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Who is this - this is her mo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88" y="1556789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Who is this - this is her 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20" y="335699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Who is this - this is his m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02" y="335699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Who is this - this is her fa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358" y="1556789"/>
            <a:ext cx="1739325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Who is this - this is his sist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03" y="1556788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757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Who is this - this is his fa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22" y="1556790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Who is this - this is her mo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90" y="3516964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Who is this - this is her 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22" y="351696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Who is this - this is his m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90" y="155679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Who is this - this is her fa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43" y="1556792"/>
            <a:ext cx="1739325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Who is this - this is his sist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090" y="351696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562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Who is this - this is his fa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90" y="351696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Who is this - this is her mo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21" y="1556790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Who is this - this is her 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090" y="155679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Who is this - this is his m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90" y="155679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Who is this - this is her fa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357" y="3516960"/>
            <a:ext cx="1739325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Who is this - this is his sist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090" y="351696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9916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Do you have a father - Yes I do.wav"/>
            </a:hlinkClick>
          </p:cNvPr>
          <p:cNvSpPr/>
          <p:nvPr/>
        </p:nvSpPr>
        <p:spPr>
          <a:xfrm>
            <a:off x="696201" y="1268760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8" y="2636912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6" y="2636911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Bouton d'action : Son 14">
            <a:hlinkClick r:id="" action="ppaction://noaction" highlightClick="1">
              <a:snd r:embed="rId6" name="Do you have a grandmother - Yes I do.wav"/>
            </a:hlinkClick>
          </p:cNvPr>
          <p:cNvSpPr/>
          <p:nvPr/>
        </p:nvSpPr>
        <p:spPr>
          <a:xfrm>
            <a:off x="1979712" y="1268760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Bouton d'action : Son 13">
            <a:hlinkClick r:id="" action="ppaction://noaction" highlightClick="1">
              <a:snd r:embed="rId7" name="Do you have a brother - No I don't.wav"/>
            </a:hlinkClick>
          </p:cNvPr>
          <p:cNvSpPr/>
          <p:nvPr/>
        </p:nvSpPr>
        <p:spPr>
          <a:xfrm>
            <a:off x="4355976" y="1268760"/>
            <a:ext cx="792088" cy="504056"/>
          </a:xfrm>
          <a:prstGeom prst="actionButtonSound">
            <a:avLst/>
          </a:prstGeom>
          <a:solidFill>
            <a:srgbClr val="FF33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Bouton d'action : Son 15">
            <a:hlinkClick r:id="" action="ppaction://noaction" highlightClick="1">
              <a:snd r:embed="rId8" name="Do you have a mother - Yes I do.wav"/>
            </a:hlinkClick>
          </p:cNvPr>
          <p:cNvSpPr/>
          <p:nvPr/>
        </p:nvSpPr>
        <p:spPr>
          <a:xfrm>
            <a:off x="3167744" y="1268760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45" y="2661475"/>
            <a:ext cx="1638300" cy="1408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58" y="2636912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4" name="Bouton d'action : Son 23">
            <a:hlinkClick r:id="" action="ppaction://noaction" highlightClick="1">
              <a:snd r:embed="rId3" name="Do you have a father - Yes I do.wav"/>
            </a:hlinkClick>
          </p:cNvPr>
          <p:cNvSpPr/>
          <p:nvPr/>
        </p:nvSpPr>
        <p:spPr>
          <a:xfrm>
            <a:off x="6648838" y="4581128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Bouton d'action : Son 24">
            <a:hlinkClick r:id="" action="ppaction://noaction" highlightClick="1">
              <a:snd r:embed="rId6" name="Do you have a grandmother - Yes I do.wav"/>
            </a:hlinkClick>
          </p:cNvPr>
          <p:cNvSpPr/>
          <p:nvPr/>
        </p:nvSpPr>
        <p:spPr>
          <a:xfrm>
            <a:off x="4758851" y="4581128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Bouton d'action : Son 25">
            <a:hlinkClick r:id="" action="ppaction://noaction" highlightClick="1">
              <a:snd r:embed="rId8" name="Do you have a mother - Yes I do.wav"/>
            </a:hlinkClick>
          </p:cNvPr>
          <p:cNvSpPr/>
          <p:nvPr/>
        </p:nvSpPr>
        <p:spPr>
          <a:xfrm>
            <a:off x="937449" y="4581128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Bouton d'action : Son 26">
            <a:hlinkClick r:id="" action="ppaction://noaction" highlightClick="1">
              <a:snd r:embed="rId7" name="Do you have a brother - No I don't.wav"/>
            </a:hlinkClick>
          </p:cNvPr>
          <p:cNvSpPr/>
          <p:nvPr/>
        </p:nvSpPr>
        <p:spPr>
          <a:xfrm>
            <a:off x="2827437" y="4581128"/>
            <a:ext cx="792088" cy="504056"/>
          </a:xfrm>
          <a:prstGeom prst="actionButtonSound">
            <a:avLst/>
          </a:prstGeom>
          <a:solidFill>
            <a:srgbClr val="FF33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60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9"/>
            </p:par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427483" y="1348571"/>
            <a:ext cx="3208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Who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is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this</a:t>
            </a:r>
            <a:r>
              <a:rPr lang="fr-FR" sz="2800" dirty="0" smtClean="0">
                <a:solidFill>
                  <a:srgbClr val="0000FF"/>
                </a:solidFill>
              </a:rPr>
              <a:t> ?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715936" y="1344439"/>
            <a:ext cx="331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This </a:t>
            </a:r>
            <a:r>
              <a:rPr lang="fr-FR" sz="2800" dirty="0" err="1" smtClean="0">
                <a:solidFill>
                  <a:srgbClr val="0000FF"/>
                </a:solidFill>
              </a:rPr>
              <a:t>is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my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mother</a:t>
            </a:r>
            <a:r>
              <a:rPr lang="fr-FR" sz="28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4" name="Flèche droite 3"/>
          <p:cNvSpPr/>
          <p:nvPr/>
        </p:nvSpPr>
        <p:spPr>
          <a:xfrm>
            <a:off x="3851920" y="1526797"/>
            <a:ext cx="648072" cy="166767"/>
          </a:xfrm>
          <a:prstGeom prst="rightArrow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457261" y="2114853"/>
            <a:ext cx="371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Do </a:t>
            </a:r>
            <a:r>
              <a:rPr lang="fr-FR" sz="2800" dirty="0" err="1" smtClean="0">
                <a:solidFill>
                  <a:srgbClr val="0000FF"/>
                </a:solidFill>
              </a:rPr>
              <a:t>you</a:t>
            </a:r>
            <a:r>
              <a:rPr lang="fr-FR" sz="2800" dirty="0" smtClean="0">
                <a:solidFill>
                  <a:srgbClr val="0000FF"/>
                </a:solidFill>
              </a:rPr>
              <a:t> have a </a:t>
            </a:r>
            <a:r>
              <a:rPr lang="fr-FR" sz="2800" dirty="0" err="1" smtClean="0">
                <a:solidFill>
                  <a:srgbClr val="0000FF"/>
                </a:solidFill>
              </a:rPr>
              <a:t>brother</a:t>
            </a:r>
            <a:r>
              <a:rPr lang="fr-FR" sz="2800" dirty="0" smtClean="0">
                <a:solidFill>
                  <a:srgbClr val="0000FF"/>
                </a:solidFill>
              </a:rPr>
              <a:t>?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148064" y="2114852"/>
            <a:ext cx="3285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Yes</a:t>
            </a:r>
            <a:r>
              <a:rPr lang="fr-FR" sz="2800" dirty="0" smtClean="0">
                <a:solidFill>
                  <a:srgbClr val="0000FF"/>
                </a:solidFill>
              </a:rPr>
              <a:t> I do. / No I </a:t>
            </a:r>
            <a:r>
              <a:rPr lang="fr-FR" sz="2800" dirty="0" err="1" smtClean="0">
                <a:solidFill>
                  <a:srgbClr val="0000FF"/>
                </a:solidFill>
              </a:rPr>
              <a:t>don’t</a:t>
            </a:r>
            <a:r>
              <a:rPr lang="fr-FR" sz="2800" dirty="0" smtClean="0">
                <a:solidFill>
                  <a:srgbClr val="0000FF"/>
                </a:solidFill>
              </a:rPr>
              <a:t>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31" name="Flèche droite 30"/>
          <p:cNvSpPr/>
          <p:nvPr/>
        </p:nvSpPr>
        <p:spPr>
          <a:xfrm>
            <a:off x="4355976" y="2293079"/>
            <a:ext cx="648072" cy="166767"/>
          </a:xfrm>
          <a:prstGeom prst="rightArrow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427483" y="3068960"/>
            <a:ext cx="2056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Who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is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he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smtClean="0">
                <a:solidFill>
                  <a:srgbClr val="0000FF"/>
                </a:solidFill>
              </a:rPr>
              <a:t>?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417750" y="4627295"/>
            <a:ext cx="4549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Who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is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she</a:t>
            </a:r>
            <a:r>
              <a:rPr lang="fr-FR" sz="2800" dirty="0">
                <a:solidFill>
                  <a:srgbClr val="0000FF"/>
                </a:solidFill>
              </a:rPr>
              <a:t> </a:t>
            </a:r>
            <a:r>
              <a:rPr lang="fr-FR" sz="2800" dirty="0" smtClean="0">
                <a:solidFill>
                  <a:srgbClr val="0000FF"/>
                </a:solidFill>
              </a:rPr>
              <a:t>?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14" name="Flèche droite 13"/>
          <p:cNvSpPr/>
          <p:nvPr/>
        </p:nvSpPr>
        <p:spPr>
          <a:xfrm>
            <a:off x="2537992" y="3330570"/>
            <a:ext cx="648072" cy="166767"/>
          </a:xfrm>
          <a:prstGeom prst="rightArrow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droite 14"/>
          <p:cNvSpPr/>
          <p:nvPr/>
        </p:nvSpPr>
        <p:spPr>
          <a:xfrm>
            <a:off x="2537992" y="4805521"/>
            <a:ext cx="648072" cy="166767"/>
          </a:xfrm>
          <a:prstGeom prst="rightArrow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3478493" y="3152343"/>
            <a:ext cx="331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He </a:t>
            </a:r>
            <a:r>
              <a:rPr lang="fr-FR" sz="2800" dirty="0" err="1" smtClean="0">
                <a:solidFill>
                  <a:srgbClr val="0000FF"/>
                </a:solidFill>
              </a:rPr>
              <a:t>is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his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father</a:t>
            </a:r>
            <a:r>
              <a:rPr lang="fr-FR" sz="2800" dirty="0" smtClean="0">
                <a:solidFill>
                  <a:srgbClr val="0000FF"/>
                </a:solidFill>
              </a:rPr>
              <a:t>. 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491880" y="4633972"/>
            <a:ext cx="331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She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is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her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mother</a:t>
            </a:r>
            <a:r>
              <a:rPr lang="fr-FR" sz="2800" dirty="0" smtClean="0">
                <a:solidFill>
                  <a:srgbClr val="0000FF"/>
                </a:solidFill>
              </a:rPr>
              <a:t>. </a:t>
            </a:r>
            <a:endParaRPr lang="fr-FR" sz="2800" dirty="0">
              <a:solidFill>
                <a:srgbClr val="0000FF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60" y="2811537"/>
            <a:ext cx="1207684" cy="103806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191134"/>
            <a:ext cx="1207684" cy="1038066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701549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1.2 </a:t>
            </a:r>
            <a:r>
              <a:rPr lang="fr-FR" dirty="0" err="1" smtClean="0"/>
              <a:t>My</a:t>
            </a:r>
            <a:r>
              <a:rPr lang="fr-FR" dirty="0" smtClean="0"/>
              <a:t> </a:t>
            </a:r>
            <a:r>
              <a:rPr lang="fr-FR" dirty="0" err="1" smtClean="0"/>
              <a:t>Family</a:t>
            </a:r>
            <a:r>
              <a:rPr lang="fr-FR" dirty="0" smtClean="0"/>
              <a:t> – </a:t>
            </a:r>
            <a:r>
              <a:rPr lang="fr-FR" dirty="0" err="1" smtClean="0"/>
              <a:t>step</a:t>
            </a:r>
            <a:r>
              <a:rPr lang="fr-FR" dirty="0" smtClean="0"/>
              <a:t> 2</a:t>
            </a:r>
            <a:endParaRPr lang="fr-FR" dirty="0"/>
          </a:p>
        </p:txBody>
      </p:sp>
      <p:pic>
        <p:nvPicPr>
          <p:cNvPr id="18" name="Image 17">
            <a:hlinkClick r:id="" action="ppaction://noaction">
              <a:snd r:embed="rId3" name="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39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grandmo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grandfa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62" y="1534708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76" y="348339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7" name="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62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629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97" y="1499838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97" y="348339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04" y="149983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04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grandmo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99837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grandfa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8339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014" y="149983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7" name="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09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469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5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grandmo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grandfa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7" name="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2083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38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82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grandmo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152322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grandfa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82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7" name="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237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grandmo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grandfa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7" name="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788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48339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152322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348339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grandmo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grandfa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7" name="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843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– step 2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grandmo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grandfa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7" name="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824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459</Words>
  <Application>Microsoft Office PowerPoint</Application>
  <PresentationFormat>Affichage à l'écran (4:3)</PresentationFormat>
  <Paragraphs>81</Paragraphs>
  <Slides>28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Thème Office</vt:lpstr>
      <vt:lpstr>Présentation PowerPoint</vt:lpstr>
      <vt:lpstr>Présentation PowerPoint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Look, listen and focus on what you understand.</vt:lpstr>
      <vt:lpstr>Look, listen and focus on what you understand.</vt:lpstr>
      <vt:lpstr>Listen and click on the right picture.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36</cp:revision>
  <dcterms:created xsi:type="dcterms:W3CDTF">2021-09-22T15:46:35Z</dcterms:created>
  <dcterms:modified xsi:type="dcterms:W3CDTF">2021-10-09T07:18:58Z</dcterms:modified>
</cp:coreProperties>
</file>