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9" r:id="rId4"/>
    <p:sldId id="286" r:id="rId5"/>
    <p:sldId id="260" r:id="rId6"/>
    <p:sldId id="280" r:id="rId7"/>
    <p:sldId id="283" r:id="rId8"/>
    <p:sldId id="279" r:id="rId9"/>
    <p:sldId id="282" r:id="rId10"/>
    <p:sldId id="285" r:id="rId11"/>
    <p:sldId id="284" r:id="rId12"/>
    <p:sldId id="268" r:id="rId13"/>
    <p:sldId id="269" r:id="rId14"/>
    <p:sldId id="289" r:id="rId15"/>
    <p:sldId id="290" r:id="rId16"/>
    <p:sldId id="288" r:id="rId17"/>
    <p:sldId id="294" r:id="rId18"/>
    <p:sldId id="287" r:id="rId19"/>
    <p:sldId id="291" r:id="rId20"/>
    <p:sldId id="293" r:id="rId21"/>
    <p:sldId id="292" r:id="rId22"/>
    <p:sldId id="278" r:id="rId2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15" autoAdjust="0"/>
    <p:restoredTop sz="94660"/>
  </p:normalViewPr>
  <p:slideViewPr>
    <p:cSldViewPr>
      <p:cViewPr varScale="1">
        <p:scale>
          <a:sx n="83" d="100"/>
          <a:sy n="83" d="100"/>
        </p:scale>
        <p:origin x="-164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030240-9BE0-4392-81A8-AB0264B22E2C}" type="datetimeFigureOut">
              <a:rPr lang="fr-FR" smtClean="0"/>
              <a:t>16/10/2021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6BEE5-282E-46FC-8C73-4293EAA2433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69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6BEE5-282E-46FC-8C73-4293EAA24336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825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055F5-6D56-44B0-9759-22CC42EB66EA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782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21CFB-F5F7-48FE-8B70-19F10723A0AA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47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08ED2F-29E2-46E8-A822-3CDF667BCC4F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93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9DA6C-EB49-4A6E-A4E8-1081293E2F3F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792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A896F-D738-4B6C-B162-58B869512CF6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4277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524E7-5AF9-4BF1-A5D9-9EB22868CE3A}" type="datetime1">
              <a:rPr lang="fr-FR" smtClean="0"/>
              <a:t>16/10/2021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823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32A2-97F5-4107-9C19-2DD42BB6F6A7}" type="datetime1">
              <a:rPr lang="fr-FR" smtClean="0"/>
              <a:t>16/10/2021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1625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0D9D18-2852-431E-BD67-B353F011C35F}" type="datetime1">
              <a:rPr lang="fr-FR" smtClean="0"/>
              <a:t>16/10/2021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514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D1DC9-2608-4220-A0EE-07D8FB531BE1}" type="datetime1">
              <a:rPr lang="fr-FR" smtClean="0"/>
              <a:t>16/10/2021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11168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14321-D696-4B16-A40D-5EED7FCCCE4A}" type="datetime1">
              <a:rPr lang="fr-FR" smtClean="0"/>
              <a:t>16/10/2021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4901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44D4A-4C39-42CE-9C9D-46D2DA01D800}" type="datetime1">
              <a:rPr lang="fr-FR" smtClean="0"/>
              <a:t>16/10/2021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2290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770439-9332-4367-BD01-B11D2D35A807}" type="datetime1">
              <a:rPr lang="fr-FR" smtClean="0"/>
              <a:t>16/10/2021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1.2 My Family - step 1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C9CA-0B06-4AD0-BB8E-8BFDA51F0F3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353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audio" Target="../media/audio13.wav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11.png"/><Relationship Id="rId18" Type="http://schemas.openxmlformats.org/officeDocument/2006/relationships/audio" Target="../media/audio10.wav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12" Type="http://schemas.openxmlformats.org/officeDocument/2006/relationships/audio" Target="../media/audio7.wav"/><Relationship Id="rId17" Type="http://schemas.openxmlformats.org/officeDocument/2006/relationships/image" Target="../media/image13.png"/><Relationship Id="rId2" Type="http://schemas.openxmlformats.org/officeDocument/2006/relationships/audio" Target="../media/audio2.wav"/><Relationship Id="rId16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4.wav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audio" Target="../media/audio6.wav"/><Relationship Id="rId4" Type="http://schemas.openxmlformats.org/officeDocument/2006/relationships/audio" Target="../media/audio3.wav"/><Relationship Id="rId9" Type="http://schemas.openxmlformats.org/officeDocument/2006/relationships/image" Target="../media/image9.png"/><Relationship Id="rId14" Type="http://schemas.openxmlformats.org/officeDocument/2006/relationships/audio" Target="../media/audio8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audio" Target="../media/audio7.wav"/><Relationship Id="rId1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audio" Target="../media/audio4.wav"/><Relationship Id="rId12" Type="http://schemas.openxmlformats.org/officeDocument/2006/relationships/image" Target="../media/image10.png"/><Relationship Id="rId17" Type="http://schemas.openxmlformats.org/officeDocument/2006/relationships/audio" Target="../media/audio9.wav"/><Relationship Id="rId2" Type="http://schemas.openxmlformats.org/officeDocument/2006/relationships/audio" Target="../media/audio11.wav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audio" Target="../media/audio6.wav"/><Relationship Id="rId5" Type="http://schemas.openxmlformats.org/officeDocument/2006/relationships/audio" Target="../media/audio3.wav"/><Relationship Id="rId1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9" t="3170" r="3091"/>
          <a:stretch/>
        </p:blipFill>
        <p:spPr>
          <a:xfrm>
            <a:off x="251520" y="476672"/>
            <a:ext cx="3960440" cy="3470976"/>
          </a:xfrm>
          <a:prstGeom prst="ellipse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40"/>
          <a:stretch/>
        </p:blipFill>
        <p:spPr bwMode="auto">
          <a:xfrm>
            <a:off x="6804248" y="188641"/>
            <a:ext cx="1158567" cy="695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08630" y="2348880"/>
            <a:ext cx="3716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1- </a:t>
            </a:r>
            <a:r>
              <a:rPr lang="fr-F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Home</a:t>
            </a:r>
            <a:endParaRPr lang="fr-F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3528" y="4486692"/>
            <a:ext cx="8424936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6600" b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2-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My</a:t>
            </a:r>
            <a:r>
              <a:rPr lang="fr-FR" sz="66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fr-FR" sz="66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family</a:t>
            </a:r>
            <a:endParaRPr lang="fr-FR" sz="66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6513" y="5594688"/>
            <a:ext cx="842493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4000" b="1" dirty="0" err="1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Step</a:t>
            </a:r>
            <a:r>
              <a:rPr lang="fr-FR" sz="4000" b="1" dirty="0" smtClean="0">
                <a:ln w="11430">
                  <a:solidFill>
                    <a:srgbClr val="0000FF"/>
                  </a:solidFill>
                </a:ln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1</a:t>
            </a:r>
            <a:endParaRPr lang="fr-FR" sz="4000" b="1" dirty="0">
              <a:ln w="11430">
                <a:solidFill>
                  <a:srgbClr val="0000FF"/>
                </a:solidFill>
              </a:ln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965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7386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65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444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 and </a:t>
            </a:r>
            <a:r>
              <a:rPr lang="fr-FR" sz="3200" dirty="0" err="1" smtClean="0"/>
              <a:t>say</a:t>
            </a:r>
            <a:r>
              <a:rPr lang="fr-FR" sz="3200" dirty="0" smtClean="0"/>
              <a:t> </a:t>
            </a:r>
            <a:r>
              <a:rPr lang="fr-FR" sz="3200" dirty="0" err="1" smtClean="0"/>
              <a:t>what</a:t>
            </a:r>
            <a:r>
              <a:rPr lang="fr-FR" sz="3200" dirty="0" smtClean="0"/>
              <a:t> </a:t>
            </a:r>
            <a:r>
              <a:rPr lang="fr-FR" sz="3200" dirty="0" err="1" smtClean="0"/>
              <a:t>you</a:t>
            </a:r>
            <a:r>
              <a:rPr lang="fr-FR" sz="3200" dirty="0" smtClean="0"/>
              <a:t> </a:t>
            </a:r>
            <a:r>
              <a:rPr lang="fr-FR" sz="3200" dirty="0" err="1" smtClean="0"/>
              <a:t>can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Look and say what you can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5" y="1436833"/>
            <a:ext cx="8208909" cy="46348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327349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1 - S1 My Home - S2 My famil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3528" y="1318265"/>
            <a:ext cx="8488943" cy="4775031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smtClean="0"/>
              <a:t>Look, </a:t>
            </a:r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describe</a:t>
            </a:r>
            <a:r>
              <a:rPr lang="fr-FR" sz="3200" dirty="0" smtClean="0"/>
              <a:t>.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5" name="Look, listen and describe.wav"/>
            </a:hlinkClick>
          </p:cNvPr>
          <p:cNvSpPr/>
          <p:nvPr/>
        </p:nvSpPr>
        <p:spPr>
          <a:xfrm>
            <a:off x="5580112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989206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5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10563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97" y="1499838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97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04" y="149983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04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99837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8339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14" y="149983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09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2109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39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62" y="1534708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76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62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867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65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1992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38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82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82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39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12476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140968"/>
            <a:ext cx="1898557" cy="2333388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167111"/>
            <a:ext cx="1898557" cy="2281102"/>
          </a:xfrm>
          <a:prstGeom prst="rect">
            <a:avLst/>
          </a:prstGeom>
        </p:spPr>
      </p:pic>
      <p:sp>
        <p:nvSpPr>
          <p:cNvPr id="7" name="Bouton d’action : Suivant 6">
            <a:hlinkClick r:id="" action="ppaction://noaction" highlightClick="1">
              <a:snd r:embed="rId5" name="Comptine_1_2_buckle_my_shoe.wav"/>
            </a:hlinkClick>
          </p:cNvPr>
          <p:cNvSpPr/>
          <p:nvPr/>
        </p:nvSpPr>
        <p:spPr>
          <a:xfrm>
            <a:off x="3969469" y="3875614"/>
            <a:ext cx="990410" cy="864096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10800000" flipV="1">
            <a:off x="1511479" y="2362377"/>
            <a:ext cx="590638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Tongue Twister</a:t>
            </a:r>
            <a:endParaRPr lang="fr-FR" sz="3200" b="1" cap="none" spc="0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1.2 My Family 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771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69984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39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79459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</a:t>
            </a:r>
            <a:r>
              <a:rPr lang="fr-FR" sz="3200" dirty="0" smtClean="0"/>
              <a:t> have </a:t>
            </a:r>
            <a:r>
              <a:rPr lang="fr-FR" sz="3200" dirty="0" err="1" smtClean="0"/>
              <a:t>we</a:t>
            </a:r>
            <a:r>
              <a:rPr lang="fr-FR" sz="3200" dirty="0" smtClean="0"/>
              <a:t> </a:t>
            </a:r>
            <a:r>
              <a:rPr lang="fr-FR" sz="3200" dirty="0" err="1" smtClean="0"/>
              <a:t>learned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1557105" y="134857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mother</a:t>
            </a:r>
            <a:endParaRPr lang="fr-FR" sz="2800" dirty="0"/>
          </a:p>
        </p:txBody>
      </p:sp>
      <p:sp>
        <p:nvSpPr>
          <p:cNvPr id="18" name="ZoneTexte 17"/>
          <p:cNvSpPr txBox="1"/>
          <p:nvPr/>
        </p:nvSpPr>
        <p:spPr>
          <a:xfrm>
            <a:off x="1557105" y="2224360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father</a:t>
            </a:r>
            <a:endParaRPr lang="fr-FR" sz="2800" dirty="0"/>
          </a:p>
        </p:txBody>
      </p:sp>
      <p:sp>
        <p:nvSpPr>
          <p:cNvPr id="20" name="ZoneTexte 19"/>
          <p:cNvSpPr txBox="1"/>
          <p:nvPr/>
        </p:nvSpPr>
        <p:spPr>
          <a:xfrm>
            <a:off x="1582433" y="389275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grandmother</a:t>
            </a:r>
            <a:endParaRPr lang="fr-FR" sz="2800" dirty="0"/>
          </a:p>
        </p:txBody>
      </p:sp>
      <p:sp>
        <p:nvSpPr>
          <p:cNvPr id="21" name="ZoneTexte 20"/>
          <p:cNvSpPr txBox="1"/>
          <p:nvPr/>
        </p:nvSpPr>
        <p:spPr>
          <a:xfrm>
            <a:off x="1582433" y="476854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grandfather</a:t>
            </a:r>
            <a:endParaRPr lang="fr-FR" sz="2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6084168" y="1344439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sister</a:t>
            </a:r>
            <a:endParaRPr lang="fr-FR" sz="2800" dirty="0"/>
          </a:p>
        </p:txBody>
      </p:sp>
      <p:sp>
        <p:nvSpPr>
          <p:cNvPr id="23" name="ZoneTexte 22"/>
          <p:cNvSpPr txBox="1"/>
          <p:nvPr/>
        </p:nvSpPr>
        <p:spPr>
          <a:xfrm>
            <a:off x="6084168" y="2220229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/>
              <a:t>a </a:t>
            </a:r>
            <a:r>
              <a:rPr lang="fr-FR" sz="2800" dirty="0" err="1" smtClean="0"/>
              <a:t>brother</a:t>
            </a:r>
            <a:endParaRPr lang="fr-FR" sz="2800" dirty="0"/>
          </a:p>
        </p:txBody>
      </p:sp>
      <p:sp>
        <p:nvSpPr>
          <p:cNvPr id="24" name="ZoneTexte 23"/>
          <p:cNvSpPr txBox="1"/>
          <p:nvPr/>
        </p:nvSpPr>
        <p:spPr>
          <a:xfrm>
            <a:off x="6084168" y="389275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uncle</a:t>
            </a:r>
            <a:endParaRPr lang="fr-FR" sz="2800" dirty="0"/>
          </a:p>
        </p:txBody>
      </p:sp>
      <p:sp>
        <p:nvSpPr>
          <p:cNvPr id="25" name="ZoneTexte 24"/>
          <p:cNvSpPr txBox="1"/>
          <p:nvPr/>
        </p:nvSpPr>
        <p:spPr>
          <a:xfrm>
            <a:off x="6084168" y="4768544"/>
            <a:ext cx="25922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err="1" smtClean="0"/>
              <a:t>aunt</a:t>
            </a:r>
            <a:endParaRPr lang="fr-FR" sz="28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pic>
        <p:nvPicPr>
          <p:cNvPr id="26" name="Image 25">
            <a:hlinkClick r:id="" action="ppaction://noaction">
              <a:snd r:embed="rId2" name="mother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46049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7" name="Image 26">
            <a:hlinkClick r:id="" action="ppaction://noaction">
              <a:snd r:embed="rId4" name="a_fathe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2597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8" name="Image 27">
            <a:hlinkClick r:id="" action="ppaction://noaction">
              <a:snd r:embed="rId6" name="a_siste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500" y="1250180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9" name="Image 28">
            <a:hlinkClick r:id="" action="ppaction://noaction">
              <a:snd r:embed="rId8" name="a_brothe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500" y="2121839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0" name="Image 29">
            <a:hlinkClick r:id="" action="ppaction://noaction">
              <a:snd r:embed="rId10" name="grandmothe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9436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1" name="Image 30">
            <a:hlinkClick r:id="" action="ppaction://noaction">
              <a:snd r:embed="rId12" name="grandfathe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67015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2" name="Image 31">
            <a:hlinkClick r:id="" action="ppaction://noaction">
              <a:snd r:embed="rId14" name="aunt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500" y="467015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33" name="Image 32">
            <a:hlinkClick r:id="" action="ppaction://noaction">
              <a:snd r:embed="rId16" name="uncle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500" y="3794364"/>
            <a:ext cx="720000" cy="72000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298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51"/>
            </p:par>
          </p:childTnLst>
        </p:cTn>
      </p:par>
    </p:tnLst>
    <p:bldLst>
      <p:bldP spid="3" grpId="0"/>
      <p:bldP spid="18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Listen</a:t>
            </a:r>
            <a:r>
              <a:rPr lang="fr-FR" sz="3200" dirty="0" smtClean="0"/>
              <a:t> and </a:t>
            </a:r>
            <a:r>
              <a:rPr lang="fr-FR" sz="3200" dirty="0" err="1" smtClean="0"/>
              <a:t>repeat</a:t>
            </a:r>
            <a:endParaRPr lang="fr-FR" sz="3200" dirty="0"/>
          </a:p>
        </p:txBody>
      </p:sp>
      <p:pic>
        <p:nvPicPr>
          <p:cNvPr id="14" name="Image 13">
            <a:hlinkClick r:id="" action="ppaction://noaction">
              <a:snd r:embed="rId2" name="mother.wav"/>
            </a:hlinkClick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8" name="Image 7">
            <a:hlinkClick r:id="" action="ppaction://noaction">
              <a:snd r:embed="rId4" name="a_father.wav"/>
            </a:hlinkClick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9" name="Image 8">
            <a:hlinkClick r:id="" action="ppaction://noaction">
              <a:snd r:embed="rId6" name="a_sister.wav"/>
            </a:hlinkClick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0" name="Image 9">
            <a:hlinkClick r:id="" action="ppaction://noaction">
              <a:snd r:embed="rId8" name="a_brother.wav"/>
            </a:hlinkClick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1" name="Image 10">
            <a:hlinkClick r:id="" action="ppaction://noaction">
              <a:snd r:embed="rId10" name="grandmother.wav"/>
            </a:hlinkClick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5" name="Image 14">
            <a:hlinkClick r:id="" action="ppaction://noaction">
              <a:snd r:embed="rId12" name="grandfather.wav"/>
            </a:hlinkClick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6" name="Image 15">
            <a:hlinkClick r:id="" action="ppaction://noaction">
              <a:snd r:embed="rId14" name="aunt.wav"/>
            </a:hlinkClick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7" name="Image 16">
            <a:hlinkClick r:id="" action="ppaction://noaction">
              <a:snd r:embed="rId16" name="uncle.wav"/>
            </a:hlinkClick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2" name="Bouton d’action : Suivant 11">
            <a:hlinkClick r:id="" action="ppaction://noaction" highlightClick="1">
              <a:snd r:embed="rId18" name="Listen and repeat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370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5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738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82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82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6381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39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62" y="1534708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76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662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416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5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1390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97" y="1499838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697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04" y="149983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04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499837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48339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014" y="149983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209" y="3483395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1392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099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6" y="34835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592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80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34955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fr-FR" sz="3200" dirty="0" err="1" smtClean="0"/>
              <a:t>What’s</a:t>
            </a:r>
            <a:r>
              <a:rPr lang="fr-FR" sz="3200" dirty="0" smtClean="0"/>
              <a:t> </a:t>
            </a:r>
            <a:r>
              <a:rPr lang="fr-FR" sz="3200" dirty="0" err="1" smtClean="0"/>
              <a:t>missing</a:t>
            </a:r>
            <a:r>
              <a:rPr lang="fr-FR" sz="3200" dirty="0" smtClean="0"/>
              <a:t> ?</a:t>
            </a:r>
            <a:endParaRPr lang="fr-FR" sz="3200" dirty="0"/>
          </a:p>
        </p:txBody>
      </p:sp>
      <p:sp>
        <p:nvSpPr>
          <p:cNvPr id="12" name="Bouton d’action : Suivant 11">
            <a:hlinkClick r:id="" action="ppaction://noaction" highlightClick="1">
              <a:snd r:embed="rId2" name="What's missing.wav"/>
            </a:hlinkClick>
          </p:cNvPr>
          <p:cNvSpPr/>
          <p:nvPr/>
        </p:nvSpPr>
        <p:spPr>
          <a:xfrm>
            <a:off x="3725606" y="692696"/>
            <a:ext cx="414346" cy="330901"/>
          </a:xfrm>
          <a:prstGeom prst="actionButtonForwardNex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 sz="1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1.2 My Family - step 1</a:t>
            </a:r>
            <a:endParaRPr lang="fr-FR"/>
          </a:p>
        </p:txBody>
      </p:sp>
      <p:pic>
        <p:nvPicPr>
          <p:cNvPr id="18" name="Image 17">
            <a:hlinkClick r:id="" action="ppaction://noaction">
              <a:snd r:embed="rId3" name="mother.wav"/>
            </a:hlinkClick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3483394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9" name="Image 18">
            <a:hlinkClick r:id="" action="ppaction://noaction">
              <a:snd r:embed="rId5" name="a_father.wav"/>
            </a:hlinkClick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1523221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0" name="Image 19">
            <a:hlinkClick r:id="" action="ppaction://noaction">
              <a:snd r:embed="rId7" name="a_sister.wav"/>
            </a:hlinkClick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024" y="348339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1" name="Image 20">
            <a:hlinkClick r:id="" action="ppaction://noaction">
              <a:snd r:embed="rId9" name="a_brother.wav"/>
            </a:hlinkClick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2" name="Image 21">
            <a:hlinkClick r:id="" action="ppaction://noaction">
              <a:snd r:embed="rId11" name="grandmother.wav"/>
            </a:hlinkClick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523222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3" name="Image 22">
            <a:hlinkClick r:id="" action="ppaction://noaction">
              <a:snd r:embed="rId13" name="grandfather.wav"/>
            </a:hlinkClick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4" name="Image 23">
            <a:hlinkClick r:id="" action="ppaction://noaction">
              <a:snd r:embed="rId15" name="aunt.wav"/>
            </a:hlinkClick>
          </p:cNvPr>
          <p:cNvPicPr>
            <a:picLocks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83396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25" name="Image 24">
            <a:hlinkClick r:id="" action="ppaction://noaction">
              <a:snd r:embed="rId17" name="uncle.wav"/>
            </a:hlinkClick>
          </p:cNvPr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523223"/>
            <a:ext cx="1800000" cy="154719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202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</TotalTime>
  <Words>217</Words>
  <Application>Microsoft Office PowerPoint</Application>
  <PresentationFormat>Affichage à l'écran (4:3)</PresentationFormat>
  <Paragraphs>54</Paragraphs>
  <Slides>22</Slides>
  <Notes>1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23" baseType="lpstr">
      <vt:lpstr>Thème Office</vt:lpstr>
      <vt:lpstr>Présentation PowerPoint</vt:lpstr>
      <vt:lpstr>Présentation PowerPoint</vt:lpstr>
      <vt:lpstr>Listen and repeat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Look and say what you can.</vt:lpstr>
      <vt:lpstr>Look, listen and describe.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What’s missing ?</vt:lpstr>
      <vt:lpstr>What have we learned 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Utilisateur</cp:lastModifiedBy>
  <cp:revision>27</cp:revision>
  <dcterms:created xsi:type="dcterms:W3CDTF">2021-09-22T15:46:35Z</dcterms:created>
  <dcterms:modified xsi:type="dcterms:W3CDTF">2021-10-16T18:53:35Z</dcterms:modified>
</cp:coreProperties>
</file>