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1" r:id="rId4"/>
    <p:sldId id="260" r:id="rId5"/>
    <p:sldId id="262" r:id="rId6"/>
    <p:sldId id="267" r:id="rId7"/>
    <p:sldId id="265" r:id="rId8"/>
    <p:sldId id="264" r:id="rId9"/>
    <p:sldId id="263" r:id="rId10"/>
    <p:sldId id="266" r:id="rId11"/>
    <p:sldId id="279" r:id="rId12"/>
    <p:sldId id="280" r:id="rId13"/>
    <p:sldId id="281" r:id="rId14"/>
    <p:sldId id="269" r:id="rId15"/>
    <p:sldId id="289" r:id="rId16"/>
    <p:sldId id="283" r:id="rId17"/>
    <p:sldId id="287" r:id="rId18"/>
    <p:sldId id="288" r:id="rId19"/>
    <p:sldId id="282" r:id="rId2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15" autoAdjust="0"/>
    <p:restoredTop sz="94660"/>
  </p:normalViewPr>
  <p:slideViewPr>
    <p:cSldViewPr>
      <p:cViewPr varScale="1">
        <p:scale>
          <a:sx n="107" d="100"/>
          <a:sy n="107" d="100"/>
        </p:scale>
        <p:origin x="-189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9623B-B81D-4315-A3F1-A71AA8C030E8}" type="datetimeFigureOut">
              <a:rPr lang="fr-FR" smtClean="0"/>
              <a:t>04/10/2021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0D4EE-4777-474A-A487-B57295A85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3108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C2985-508E-4F26-8489-51BCA0748FAB}" type="datetime1">
              <a:rPr lang="fr-FR" smtClean="0"/>
              <a:t>04/10/2021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1FF24-4701-42F1-8B69-52574150F4B3}" type="datetime1">
              <a:rPr lang="fr-FR" smtClean="0"/>
              <a:t>04/10/2021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5CF1B-4B3A-4547-9E11-7B15FB6A2AD5}" type="datetime1">
              <a:rPr lang="fr-FR" smtClean="0"/>
              <a:t>04/10/2021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3E7A7-A66F-4146-873F-784C4925E15A}" type="datetime1">
              <a:rPr lang="fr-FR" smtClean="0"/>
              <a:t>04/10/2021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494E-7E72-4A78-9D11-924B57DCA6F9}" type="datetime1">
              <a:rPr lang="fr-FR" smtClean="0"/>
              <a:t>04/10/2021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C8EC3-FFDE-45F9-B12F-686C0820305F}" type="datetime1">
              <a:rPr lang="fr-FR" smtClean="0"/>
              <a:t>04/10/2021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3664C-F6C9-4EAB-9AA6-B175D4F15DBB}" type="datetime1">
              <a:rPr lang="fr-FR" smtClean="0"/>
              <a:t>04/10/2021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2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EDCD9-A6CF-4950-9F52-DC11EF1F1028}" type="datetime1">
              <a:rPr lang="fr-FR" smtClean="0"/>
              <a:t>04/10/2021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2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BA72-D310-4AEA-886A-EBE2A2F337B8}" type="datetime1">
              <a:rPr lang="fr-FR" smtClean="0"/>
              <a:t>04/10/2021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2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7C167-1125-4A64-8D57-5212B717D863}" type="datetime1">
              <a:rPr lang="fr-FR" smtClean="0"/>
              <a:t>04/10/2021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406E6-92B4-4D08-A327-CFC89ECDB0AF}" type="datetime1">
              <a:rPr lang="fr-FR" smtClean="0"/>
              <a:t>04/10/2021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7BEB0-A7D6-478A-8477-75344CFFABC8}" type="datetime1">
              <a:rPr lang="fr-FR" smtClean="0"/>
              <a:t>04/10/2021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1.1 Describing myself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18" Type="http://schemas.openxmlformats.org/officeDocument/2006/relationships/audio" Target="../media/audio10.wav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17" Type="http://schemas.openxmlformats.org/officeDocument/2006/relationships/image" Target="../media/image13.png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2.wav"/><Relationship Id="rId7" Type="http://schemas.openxmlformats.org/officeDocument/2006/relationships/image" Target="../media/image16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3.wav"/><Relationship Id="rId7" Type="http://schemas.openxmlformats.org/officeDocument/2006/relationships/image" Target="../media/image16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4.wav"/><Relationship Id="rId7" Type="http://schemas.openxmlformats.org/officeDocument/2006/relationships/image" Target="../media/image16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audio" Target="../media/audio15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audio" Target="../media/audio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7" Type="http://schemas.openxmlformats.org/officeDocument/2006/relationships/audio" Target="../media/audio19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7" Type="http://schemas.openxmlformats.org/officeDocument/2006/relationships/audio" Target="../media/audio20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18" Type="http://schemas.openxmlformats.org/officeDocument/2006/relationships/audio" Target="../media/audio10.wav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17" Type="http://schemas.openxmlformats.org/officeDocument/2006/relationships/image" Target="../media/image13.png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18" Type="http://schemas.openxmlformats.org/officeDocument/2006/relationships/audio" Target="../media/audio10.wav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17" Type="http://schemas.openxmlformats.org/officeDocument/2006/relationships/image" Target="../media/image13.png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18" Type="http://schemas.openxmlformats.org/officeDocument/2006/relationships/audio" Target="../media/audio10.wav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17" Type="http://schemas.openxmlformats.org/officeDocument/2006/relationships/image" Target="../media/image13.png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18" Type="http://schemas.openxmlformats.org/officeDocument/2006/relationships/audio" Target="../media/audio10.wav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17" Type="http://schemas.openxmlformats.org/officeDocument/2006/relationships/image" Target="../media/image13.png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18" Type="http://schemas.openxmlformats.org/officeDocument/2006/relationships/audio" Target="../media/audio10.wav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17" Type="http://schemas.openxmlformats.org/officeDocument/2006/relationships/image" Target="../media/image13.png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18" Type="http://schemas.openxmlformats.org/officeDocument/2006/relationships/audio" Target="../media/audio10.wav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17" Type="http://schemas.openxmlformats.org/officeDocument/2006/relationships/image" Target="../media/image13.png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18" Type="http://schemas.openxmlformats.org/officeDocument/2006/relationships/audio" Target="../media/audio10.wav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17" Type="http://schemas.openxmlformats.org/officeDocument/2006/relationships/image" Target="../media/image13.png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3170" r="3091"/>
          <a:stretch/>
        </p:blipFill>
        <p:spPr>
          <a:xfrm>
            <a:off x="251520" y="476672"/>
            <a:ext cx="3960440" cy="3470976"/>
          </a:xfrm>
          <a:prstGeom prst="ellipse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08630" y="2348880"/>
            <a:ext cx="37160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Home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1.1- </a:t>
            </a:r>
            <a:r>
              <a:rPr lang="fr-FR" sz="66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Describing</a:t>
            </a:r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66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Myself</a:t>
            </a:r>
            <a:endParaRPr lang="fr-FR" sz="66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short_hair.wav"/>
            </a:hlinkClick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" r="9772"/>
          <a:stretch/>
        </p:blipFill>
        <p:spPr>
          <a:xfrm>
            <a:off x="755576" y="334770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long_hair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334770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blond_hair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06900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black_hair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45298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10" name="brown_hair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9" y="1399088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2" name="red_hair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406900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4" name="green eyes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9" y="334770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6" name="blue_eyes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06762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8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783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i_have_short_and_black_hair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1/3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2763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024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i_have_blue_eyes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2/3</a:t>
            </a:r>
            <a:endParaRPr lang="fr-FR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9" y="527181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642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My name is lucy i'm a girl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3/3</a:t>
            </a:r>
            <a:endParaRPr lang="fr-FR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9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7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374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N1 - S1 My Home - S1 Describing myself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1318266"/>
            <a:ext cx="8488943" cy="4775030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989206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N1 - S1 My Home - S1 Describing myself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2780928"/>
            <a:ext cx="3200356" cy="18002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851920" y="1340768"/>
            <a:ext cx="496855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Lucy’s aunt : “Welcome back! How are you?”</a:t>
            </a:r>
          </a:p>
          <a:p>
            <a:r>
              <a:rPr lang="en-US" sz="2400" dirty="0" smtClean="0"/>
              <a:t>Lucy’s </a:t>
            </a:r>
            <a:r>
              <a:rPr lang="en-US" sz="2400" dirty="0"/>
              <a:t>mother : </a:t>
            </a:r>
            <a:r>
              <a:rPr lang="en-US" sz="2400" dirty="0" smtClean="0"/>
              <a:t>“Good </a:t>
            </a:r>
            <a:r>
              <a:rPr lang="en-US" sz="2400" dirty="0"/>
              <a:t>afternoon!”</a:t>
            </a:r>
          </a:p>
          <a:p>
            <a:endParaRPr lang="en-US" sz="2400" dirty="0" smtClean="0"/>
          </a:p>
          <a:p>
            <a:r>
              <a:rPr lang="en-US" sz="2400" dirty="0" smtClean="0"/>
              <a:t>Connor </a:t>
            </a:r>
            <a:r>
              <a:rPr lang="en-US" sz="2400" dirty="0"/>
              <a:t>(Lucy’s cousin) : “Hi! What’s your name?”</a:t>
            </a:r>
          </a:p>
          <a:p>
            <a:r>
              <a:rPr lang="en-US" sz="2400" dirty="0"/>
              <a:t>Tom : “Hello! My name’s Tom! What’s your name?”</a:t>
            </a:r>
          </a:p>
          <a:p>
            <a:r>
              <a:rPr lang="en-US" sz="2400" dirty="0"/>
              <a:t>Connor : “My name’s Connor.”</a:t>
            </a:r>
          </a:p>
          <a:p>
            <a:r>
              <a:rPr lang="en-US" sz="2400" dirty="0"/>
              <a:t>Tom : “How old are you?”</a:t>
            </a:r>
          </a:p>
          <a:p>
            <a:r>
              <a:rPr lang="en-US" sz="2400" dirty="0"/>
              <a:t>Connor : “I’m 9 years old. What about you?”</a:t>
            </a:r>
          </a:p>
          <a:p>
            <a:r>
              <a:rPr lang="en-US" sz="2400" dirty="0"/>
              <a:t>Tom : “I’m 8.”</a:t>
            </a:r>
            <a:endParaRPr lang="fr-FR" sz="240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435405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 and </a:t>
            </a:r>
            <a:r>
              <a:rPr lang="fr-FR" sz="3200" dirty="0" err="1" smtClean="0"/>
              <a:t>listen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ook and listen.wav"/>
            </a:hlinkClick>
          </p:cNvPr>
          <p:cNvSpPr/>
          <p:nvPr/>
        </p:nvSpPr>
        <p:spPr>
          <a:xfrm>
            <a:off x="3347864" y="67094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presentation-tom.wav"/>
            </a:hlinkClick>
          </p:cNvPr>
          <p:cNvSpPr/>
          <p:nvPr/>
        </p:nvSpPr>
        <p:spPr>
          <a:xfrm>
            <a:off x="2077753" y="4337606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697" y="2520241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ZoneTexte 5"/>
          <p:cNvSpPr txBox="1"/>
          <p:nvPr/>
        </p:nvSpPr>
        <p:spPr>
          <a:xfrm>
            <a:off x="4742049" y="289744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My</a:t>
            </a:r>
            <a:r>
              <a:rPr lang="fr-FR" dirty="0" smtClean="0"/>
              <a:t> </a:t>
            </a:r>
            <a:r>
              <a:rPr lang="fr-FR" dirty="0" err="1" smtClean="0"/>
              <a:t>name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Tom.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4742049" y="324819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I’m</a:t>
            </a:r>
            <a:r>
              <a:rPr lang="fr-FR" dirty="0" smtClean="0"/>
              <a:t> a boy.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742049" y="3617526"/>
            <a:ext cx="2774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 have short black </a:t>
            </a:r>
            <a:r>
              <a:rPr lang="fr-FR" dirty="0" err="1" smtClean="0"/>
              <a:t>hair</a:t>
            </a:r>
            <a:r>
              <a:rPr lang="fr-FR" dirty="0" smtClean="0"/>
              <a:t>.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742049" y="3968274"/>
            <a:ext cx="2774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 have </a:t>
            </a:r>
            <a:r>
              <a:rPr lang="fr-FR" dirty="0" err="1" smtClean="0"/>
              <a:t>brown</a:t>
            </a:r>
            <a:r>
              <a:rPr lang="fr-FR" dirty="0" smtClean="0"/>
              <a:t> </a:t>
            </a:r>
            <a:r>
              <a:rPr lang="fr-FR" dirty="0" err="1" smtClean="0"/>
              <a:t>eyes</a:t>
            </a:r>
            <a:r>
              <a:rPr lang="fr-FR" dirty="0" smtClean="0"/>
              <a:t>.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742049" y="4328314"/>
            <a:ext cx="2774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 </a:t>
            </a:r>
            <a:r>
              <a:rPr lang="fr-FR" dirty="0" err="1" smtClean="0"/>
              <a:t>am</a:t>
            </a:r>
            <a:r>
              <a:rPr lang="fr-FR" dirty="0" smtClean="0"/>
              <a:t> 8 </a:t>
            </a:r>
            <a:r>
              <a:rPr lang="fr-FR" dirty="0" err="1" smtClean="0"/>
              <a:t>years</a:t>
            </a:r>
            <a:r>
              <a:rPr lang="fr-FR" dirty="0" smtClean="0"/>
              <a:t> </a:t>
            </a:r>
            <a:r>
              <a:rPr lang="fr-FR" dirty="0" err="1" smtClean="0"/>
              <a:t>old</a:t>
            </a:r>
            <a:r>
              <a:rPr lang="fr-FR" dirty="0" smtClean="0"/>
              <a:t>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113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9"/>
            </p:par>
          </p:childTnLst>
        </p:cTn>
      </p:par>
    </p:tnLst>
    <p:bldLst>
      <p:bldP spid="3" grpId="0" animBg="1"/>
      <p:bldP spid="6" grpId="0"/>
      <p:bldP spid="15" grpId="0"/>
      <p:bldP spid="16" grpId="0"/>
      <p:bldP spid="17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what_s_your_name.wav"/>
            </a:hlinkClick>
          </p:cNvPr>
          <p:cNvSpPr/>
          <p:nvPr/>
        </p:nvSpPr>
        <p:spPr>
          <a:xfrm>
            <a:off x="696201" y="1268760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1/2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2763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Bouton d'action : Son 14">
            <a:hlinkClick r:id="" action="ppaction://noaction" highlightClick="1">
              <a:snd r:embed="rId7" name="Presentation Tom.wav"/>
            </a:hlinkClick>
          </p:cNvPr>
          <p:cNvSpPr/>
          <p:nvPr/>
        </p:nvSpPr>
        <p:spPr>
          <a:xfrm>
            <a:off x="1979712" y="1268760"/>
            <a:ext cx="792088" cy="504056"/>
          </a:xfrm>
          <a:prstGeom prst="actionButtonSound">
            <a:avLst/>
          </a:prstGeom>
          <a:solidFill>
            <a:srgbClr val="0099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022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1"/>
            </p:par>
          </p:childTnLst>
        </p:cTn>
      </p:par>
    </p:tnLst>
    <p:bldLst>
      <p:bldP spid="3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what_s_your_name.wav"/>
            </a:hlinkClick>
          </p:cNvPr>
          <p:cNvSpPr/>
          <p:nvPr/>
        </p:nvSpPr>
        <p:spPr>
          <a:xfrm>
            <a:off x="696201" y="1268760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  <a:r>
              <a:rPr lang="fr-FR" dirty="0" smtClean="0"/>
              <a:t>/2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233" y="5085184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Bouton d'action : Son 15">
            <a:hlinkClick r:id="" action="ppaction://noaction" highlightClick="1">
              <a:snd r:embed="rId7" name="Presentation Lucy.wav"/>
            </a:hlinkClick>
          </p:cNvPr>
          <p:cNvSpPr/>
          <p:nvPr/>
        </p:nvSpPr>
        <p:spPr>
          <a:xfrm>
            <a:off x="1975951" y="1268760"/>
            <a:ext cx="792088" cy="504056"/>
          </a:xfrm>
          <a:prstGeom prst="actionButtonSound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215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1"/>
            </p:par>
          </p:childTnLst>
        </p:cTn>
      </p:par>
    </p:tnLst>
    <p:bldLst>
      <p:bldP spid="3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427483" y="1348571"/>
            <a:ext cx="3208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solidFill>
                  <a:srgbClr val="0000FF"/>
                </a:solidFill>
              </a:rPr>
              <a:t>What’s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your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name</a:t>
            </a:r>
            <a:r>
              <a:rPr lang="fr-FR" sz="2800" dirty="0" smtClean="0">
                <a:solidFill>
                  <a:srgbClr val="0000FF"/>
                </a:solidFill>
              </a:rPr>
              <a:t> ?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715936" y="1344439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solidFill>
                  <a:srgbClr val="0000FF"/>
                </a:solidFill>
              </a:rPr>
              <a:t>My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name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is</a:t>
            </a:r>
            <a:r>
              <a:rPr lang="fr-FR" sz="2800" dirty="0" smtClean="0">
                <a:solidFill>
                  <a:srgbClr val="0000FF"/>
                </a:solidFill>
              </a:rPr>
              <a:t> …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4" name="Flèche droite 3"/>
          <p:cNvSpPr/>
          <p:nvPr/>
        </p:nvSpPr>
        <p:spPr>
          <a:xfrm>
            <a:off x="3851920" y="1526797"/>
            <a:ext cx="648072" cy="166767"/>
          </a:xfrm>
          <a:prstGeom prst="rightArrow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427483" y="2204864"/>
            <a:ext cx="3208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solidFill>
                  <a:srgbClr val="0000FF"/>
                </a:solidFill>
              </a:rPr>
              <a:t>I’m</a:t>
            </a:r>
            <a:r>
              <a:rPr lang="fr-FR" sz="2800" dirty="0" smtClean="0">
                <a:solidFill>
                  <a:srgbClr val="0000FF"/>
                </a:solidFill>
              </a:rPr>
              <a:t> a boy / </a:t>
            </a:r>
            <a:r>
              <a:rPr lang="fr-FR" sz="2800" dirty="0" err="1" smtClean="0">
                <a:solidFill>
                  <a:srgbClr val="0000FF"/>
                </a:solidFill>
              </a:rPr>
              <a:t>I’m</a:t>
            </a:r>
            <a:r>
              <a:rPr lang="fr-FR" sz="2800" dirty="0" smtClean="0">
                <a:solidFill>
                  <a:srgbClr val="0000FF"/>
                </a:solidFill>
              </a:rPr>
              <a:t> a girl.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454177" y="3068960"/>
            <a:ext cx="3208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How </a:t>
            </a:r>
            <a:r>
              <a:rPr lang="fr-FR" sz="2800" dirty="0" err="1" smtClean="0">
                <a:solidFill>
                  <a:srgbClr val="0000FF"/>
                </a:solidFill>
              </a:rPr>
              <a:t>old</a:t>
            </a:r>
            <a:r>
              <a:rPr lang="fr-FR" sz="2800" dirty="0" smtClean="0">
                <a:solidFill>
                  <a:srgbClr val="0000FF"/>
                </a:solidFill>
              </a:rPr>
              <a:t> are </a:t>
            </a:r>
            <a:r>
              <a:rPr lang="fr-FR" sz="2800" dirty="0" err="1" smtClean="0">
                <a:solidFill>
                  <a:srgbClr val="0000FF"/>
                </a:solidFill>
              </a:rPr>
              <a:t>you</a:t>
            </a:r>
            <a:r>
              <a:rPr lang="fr-FR" sz="2800" dirty="0" smtClean="0">
                <a:solidFill>
                  <a:srgbClr val="0000FF"/>
                </a:solidFill>
              </a:rPr>
              <a:t> ?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4742630" y="3064828"/>
            <a:ext cx="2997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solidFill>
                  <a:srgbClr val="0000FF"/>
                </a:solidFill>
              </a:rPr>
              <a:t>I’m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ten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years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old</a:t>
            </a:r>
            <a:r>
              <a:rPr lang="fr-FR" sz="2800" dirty="0" smtClean="0">
                <a:solidFill>
                  <a:srgbClr val="0000FF"/>
                </a:solidFill>
              </a:rPr>
              <a:t>.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31" name="Flèche droite 30"/>
          <p:cNvSpPr/>
          <p:nvPr/>
        </p:nvSpPr>
        <p:spPr>
          <a:xfrm>
            <a:off x="3878614" y="3247186"/>
            <a:ext cx="648072" cy="166767"/>
          </a:xfrm>
          <a:prstGeom prst="rightArrow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/>
          <p:cNvSpPr txBox="1"/>
          <p:nvPr/>
        </p:nvSpPr>
        <p:spPr>
          <a:xfrm>
            <a:off x="454176" y="3861048"/>
            <a:ext cx="4549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I have long </a:t>
            </a:r>
            <a:r>
              <a:rPr lang="fr-FR" sz="2800" dirty="0" err="1" smtClean="0">
                <a:solidFill>
                  <a:srgbClr val="0000FF"/>
                </a:solidFill>
              </a:rPr>
              <a:t>brown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hair</a:t>
            </a:r>
            <a:r>
              <a:rPr lang="fr-FR" sz="2800" dirty="0" smtClean="0">
                <a:solidFill>
                  <a:srgbClr val="0000FF"/>
                </a:solidFill>
              </a:rPr>
              <a:t>.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457261" y="4384268"/>
            <a:ext cx="4549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I have short black </a:t>
            </a:r>
            <a:r>
              <a:rPr lang="fr-FR" sz="2800" dirty="0" err="1" smtClean="0">
                <a:solidFill>
                  <a:srgbClr val="0000FF"/>
                </a:solidFill>
              </a:rPr>
              <a:t>hair</a:t>
            </a:r>
            <a:r>
              <a:rPr lang="fr-FR" sz="2800" dirty="0" smtClean="0">
                <a:solidFill>
                  <a:srgbClr val="0000FF"/>
                </a:solidFill>
              </a:rPr>
              <a:t>.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701549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7" name="Bouton d’action : Suivant 6">
            <a:hlinkClick r:id="" action="ppaction://noaction" highlightClick="1">
              <a:snd r:embed="rId4" name="Comptine_1_2_buckle_my_shoe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short_hair.wav"/>
            </a:hlinkClick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" r="9772"/>
          <a:stretch/>
        </p:blipFill>
        <p:spPr>
          <a:xfrm>
            <a:off x="743050" y="3359429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long_hair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482" y="1394011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blond_hair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9" y="1394011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black_hair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10" name="brown_hair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3356992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2" name="red_hair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57192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4" name="green eyes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9" y="3353411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6" name="blue_eyes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8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281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short_hair.wav"/>
            </a:hlinkClick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" r="9772"/>
          <a:stretch/>
        </p:blipFill>
        <p:spPr>
          <a:xfrm>
            <a:off x="6587219" y="1396819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long_hair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9" y="3357192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blond_hair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56992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black_hair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28" y="1396819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10" name="brown_hair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15338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2" name="red_hair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57192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4" name="green eyes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396819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6" name="blue_eyes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3356992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8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416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short_hair.wav"/>
            </a:hlinkClick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" r="9772"/>
          <a:stretch/>
        </p:blipFill>
        <p:spPr>
          <a:xfrm>
            <a:off x="4644008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long_hair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89" y="1394011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blond_hair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9" y="1394011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black_hair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10" name="brown_hair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08" y="3353411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2" name="red_hair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334770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4" name="green eyes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9" y="3353411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6" name="blue_eyes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73" y="334770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8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894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short_hair.wav"/>
            </a:hlinkClick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" r="9772"/>
          <a:stretch/>
        </p:blipFill>
        <p:spPr>
          <a:xfrm>
            <a:off x="2690099" y="3355466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long_hair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9" y="3355466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blond_hair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40" y="3355466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black_hair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9" y="1406900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10" name="brown_hair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83" y="1393320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2" name="red_hair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406900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4" name="green eyes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605" y="3355466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6" name="blue_eyes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605" y="1406900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8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356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short_hair.wav"/>
            </a:hlinkClick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" r="9772"/>
          <a:stretch/>
        </p:blipFill>
        <p:spPr>
          <a:xfrm>
            <a:off x="2690099" y="334770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long_hair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4770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blond_hair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9" y="3345298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black_hair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9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10" name="brown_hair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45298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2" name="red_hair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4" name="green eyes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6" name="blue_eyes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8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271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short_hair.wav"/>
            </a:hlinkClick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" r="9772"/>
          <a:stretch/>
        </p:blipFill>
        <p:spPr>
          <a:xfrm>
            <a:off x="6587219" y="334770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long_hair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blond_hair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03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black_hair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03" y="334770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10" name="brown_hair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45298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2" name="red_hair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9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4" name="green eyes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6" name="blue_eyes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334770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8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080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short_hair.wav"/>
            </a:hlinkClick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" r="9772"/>
          <a:stretch/>
        </p:blipFill>
        <p:spPr>
          <a:xfrm>
            <a:off x="4644008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long_hair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9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blond_hair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03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black_hair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4770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10" name="brown_hair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39541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2" name="red_hair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03" y="334770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4" name="green eyes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19" y="3353411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6" name="blue_eyes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3347705"/>
            <a:ext cx="1800000" cy="180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8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myself 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76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282</Words>
  <Application>Microsoft Office PowerPoint</Application>
  <PresentationFormat>Affichage à l'écran (4:3)</PresentationFormat>
  <Paragraphs>65</Paragraphs>
  <Slides>19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0" baseType="lpstr">
      <vt:lpstr>Thème Office</vt:lpstr>
      <vt:lpstr>Présentation PowerPoint</vt:lpstr>
      <vt:lpstr>Présentation PowerPoint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Listen and click on the right picture.</vt:lpstr>
      <vt:lpstr>Listen and click on the right picture.</vt:lpstr>
      <vt:lpstr>Listen and click on the right picture.</vt:lpstr>
      <vt:lpstr>Look, listen and focus on what you understand.</vt:lpstr>
      <vt:lpstr>Look, listen and focus on what you understand.</vt:lpstr>
      <vt:lpstr>Look and listen.</vt:lpstr>
      <vt:lpstr>Listen and click on the right picture.</vt:lpstr>
      <vt:lpstr>Listen and click on the right picture.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28</cp:revision>
  <dcterms:created xsi:type="dcterms:W3CDTF">2021-09-22T15:46:35Z</dcterms:created>
  <dcterms:modified xsi:type="dcterms:W3CDTF">2021-10-04T04:57:25Z</dcterms:modified>
</cp:coreProperties>
</file>