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4" r:id="rId18"/>
    <p:sldId id="277" r:id="rId19"/>
    <p:sldId id="275" r:id="rId20"/>
    <p:sldId id="273" r:id="rId21"/>
    <p:sldId id="276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83" d="100"/>
          <a:sy n="83" d="100"/>
        </p:scale>
        <p:origin x="-164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615EC-E562-44CB-A010-F50221A458A7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75A1-3C99-4958-A597-20DD068273EB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43B6-AA1E-485C-8E8E-3F121391E507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E354-3E1C-43DC-9404-645389CA424D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D664-EF1B-4B37-A9B8-12219062C7D0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97F2-FDAB-4902-AEB5-80520426C63E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EFD9B-6B27-4D31-BC35-FBA9F3ED133F}" type="datetime1">
              <a:rPr lang="fr-FR" smtClean="0"/>
              <a:t>16/10/2021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CF2A-550E-4910-9E91-63A052573F5D}" type="datetime1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4519-D563-4268-8588-C05ED95A3CFA}" type="datetime1">
              <a:rPr lang="fr-FR" smtClean="0"/>
              <a:t>16/10/2021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1947-79E9-4408-9C92-063DC62E8BDB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7249-8D32-42D0-B49C-E73A091C8EAB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2232A-E90E-42A2-9281-00811EDDFDE7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1.1 Describing Myself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Describing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Myself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55576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908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676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8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2690099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0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3" y="139332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05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05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5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6833"/>
            <a:ext cx="8208912" cy="46348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N1 - S1 My Home - S1 Describing mysel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318266"/>
            <a:ext cx="8488943" cy="477503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43050" y="335942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82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658721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8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533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5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8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9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658721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3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2690099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0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3" y="139332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05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05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89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49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1_2_buckle_my_sho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4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55576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908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676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7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64653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3" y="212690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43" y="299006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5416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321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02965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557105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short </a:t>
            </a:r>
            <a:r>
              <a:rPr lang="fr-FR" sz="2800" dirty="0" err="1" smtClean="0"/>
              <a:t>hair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7105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long </a:t>
            </a:r>
            <a:r>
              <a:rPr lang="fr-FR" sz="2800" dirty="0" err="1" smtClean="0"/>
              <a:t>hair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582433" y="389275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blue</a:t>
            </a:r>
            <a:r>
              <a:rPr lang="fr-FR" sz="2800" dirty="0" smtClean="0"/>
              <a:t> </a:t>
            </a:r>
            <a:r>
              <a:rPr lang="fr-FR" sz="2800" dirty="0" err="1" smtClean="0"/>
              <a:t>eyes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582433" y="47685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green </a:t>
            </a:r>
            <a:r>
              <a:rPr lang="fr-FR" sz="2800" dirty="0" err="1" smtClean="0"/>
              <a:t>eyes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084168" y="134443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black </a:t>
            </a:r>
            <a:r>
              <a:rPr lang="fr-FR" sz="2800" dirty="0" err="1" smtClean="0"/>
              <a:t>hair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084168" y="222022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blond </a:t>
            </a:r>
            <a:r>
              <a:rPr lang="fr-FR" sz="2800" dirty="0" err="1" smtClean="0"/>
              <a:t>hair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084168" y="311011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brown</a:t>
            </a:r>
            <a:r>
              <a:rPr lang="fr-FR" sz="2800" dirty="0" smtClean="0"/>
              <a:t> </a:t>
            </a:r>
            <a:r>
              <a:rPr lang="fr-FR" sz="2800" dirty="0" err="1" smtClean="0"/>
              <a:t>hair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084168" y="398590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red</a:t>
            </a:r>
            <a:r>
              <a:rPr lang="fr-FR" sz="2800" dirty="0" smtClean="0"/>
              <a:t> </a:t>
            </a:r>
            <a:r>
              <a:rPr lang="fr-FR" sz="2800" dirty="0" err="1" smtClean="0"/>
              <a:t>hair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55576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658721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8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533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1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43050" y="335942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82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8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9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658721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8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221</Words>
  <Application>Microsoft Office PowerPoint</Application>
  <PresentationFormat>Affichage à l'écran (4:3)</PresentationFormat>
  <Paragraphs>53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22</cp:revision>
  <dcterms:created xsi:type="dcterms:W3CDTF">2021-09-22T15:46:35Z</dcterms:created>
  <dcterms:modified xsi:type="dcterms:W3CDTF">2021-10-16T18:53:43Z</dcterms:modified>
</cp:coreProperties>
</file>