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0" r:id="rId4"/>
    <p:sldId id="281" r:id="rId5"/>
    <p:sldId id="282" r:id="rId6"/>
    <p:sldId id="278" r:id="rId7"/>
    <p:sldId id="283" r:id="rId8"/>
    <p:sldId id="28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66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38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1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6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64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5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9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3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C5AB-1D7F-4552-84C1-807C10E54129}" type="datetimeFigureOut">
              <a:rPr lang="fr-FR" smtClean="0"/>
              <a:t>05/06/2021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660B-769B-4929-8B9D-5BFA6EF1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3157">
            <a:off x="6218339" y="3281320"/>
            <a:ext cx="3437316" cy="4468511"/>
          </a:xfr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83568" y="548680"/>
            <a:ext cx="7772400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>
                <a:solidFill>
                  <a:srgbClr val="FFFFFF"/>
                </a:solidFill>
                <a:latin typeface="Cursif" panose="020B0603050302020204" pitchFamily="34" charset="0"/>
              </a:rPr>
              <a:t>Géométrie</a:t>
            </a:r>
            <a:endParaRPr lang="fr-FR" dirty="0">
              <a:solidFill>
                <a:srgbClr val="FFFFFF"/>
              </a:solidFill>
              <a:latin typeface="Cursif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21471" y="357301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</a:rPr>
              <a:t>Les programmes de construction</a:t>
            </a:r>
          </a:p>
        </p:txBody>
      </p:sp>
      <p:sp>
        <p:nvSpPr>
          <p:cNvPr id="9" name="Ellipse 8"/>
          <p:cNvSpPr/>
          <p:nvPr/>
        </p:nvSpPr>
        <p:spPr>
          <a:xfrm>
            <a:off x="899592" y="836712"/>
            <a:ext cx="1368152" cy="13681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G</a:t>
            </a:r>
            <a:r>
              <a:rPr lang="fr-FR" sz="1600" dirty="0" smtClean="0">
                <a:solidFill>
                  <a:schemeClr val="tx1"/>
                </a:solidFill>
              </a:rPr>
              <a:t>éom</a:t>
            </a:r>
            <a:r>
              <a:rPr lang="fr-FR" sz="2800" dirty="0" smtClean="0">
                <a:solidFill>
                  <a:schemeClr val="tx1"/>
                </a:solidFill>
              </a:rPr>
              <a:t>8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3157">
            <a:off x="6218339" y="3281320"/>
            <a:ext cx="3437316" cy="4468511"/>
          </a:xfrm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539552" y="620688"/>
            <a:ext cx="7988424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Aujourd’hui nous allons travailler en </a:t>
            </a:r>
            <a:r>
              <a:rPr lang="fr-FR" sz="4000" b="1" dirty="0">
                <a:solidFill>
                  <a:srgbClr val="FFFF00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géométrie</a:t>
            </a:r>
            <a:r>
              <a:rPr lang="fr-FR" sz="4000" b="1" dirty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. Nous allons </a:t>
            </a:r>
            <a:r>
              <a:rPr lang="fr-FR" sz="4000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apprendre  </a:t>
            </a:r>
            <a:r>
              <a:rPr lang="fr-FR" sz="4000" b="1" dirty="0">
                <a:solidFill>
                  <a:srgbClr val="FFC000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à suivre un programme de construction </a:t>
            </a:r>
            <a:r>
              <a:rPr lang="fr-FR" sz="4000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en vue de construire une figure</a:t>
            </a:r>
            <a:r>
              <a:rPr lang="fr-FR" sz="4000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.</a:t>
            </a:r>
            <a:endParaRPr lang="fr-FR" sz="4000" b="1" dirty="0">
              <a:solidFill>
                <a:schemeClr val="bg1"/>
              </a:solidFill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Avant de commencer…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469731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Il faut connaître les bases de la géométrie et ses instruments.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269934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Le matériel en géométrie :</a:t>
            </a:r>
            <a:endParaRPr lang="fr-FR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83568" y="343652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- crayon à papier </a:t>
            </a:r>
            <a:r>
              <a:rPr lang="fr-FR" sz="2800" u="sng" dirty="0" smtClean="0"/>
              <a:t>bien taillé</a:t>
            </a:r>
            <a:r>
              <a:rPr lang="fr-FR" sz="2800" dirty="0" smtClean="0"/>
              <a:t>,</a:t>
            </a:r>
            <a:endParaRPr lang="fr-FR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3568" y="391389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- </a:t>
            </a:r>
            <a:r>
              <a:rPr lang="fr-FR" sz="2800" dirty="0" err="1" smtClean="0"/>
              <a:t>réquerre</a:t>
            </a:r>
            <a:r>
              <a:rPr lang="fr-FR" sz="2800" dirty="0" smtClean="0"/>
              <a:t>,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83568" y="44179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- règle,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83568" y="49220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- compas.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003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Avant de commencer…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469731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Il faut connaître les bases de la géométrie et ses instruments.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269934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Les notions à connaître en géométrie.</a:t>
            </a:r>
            <a:endParaRPr lang="fr-FR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9512" y="335699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- placer un point et le nommer par une lettre en capitale (A, B, C…),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381865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- tracer une droite ou un segment, 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28032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- tracer une droite ou un segment perpendiculaire ou parallèle, 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4734" y="474198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- tracer un carré, un triangle, un rectangle…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520365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- tracer un cercle de centre O et de rayon 3cm…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408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Avant de commencer…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148478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Attention à bien faire la différence entre une droite et un segment !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536" y="27089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Voici la </a:t>
            </a:r>
            <a:r>
              <a:rPr lang="fr-FR" sz="2400" dirty="0" smtClean="0">
                <a:solidFill>
                  <a:srgbClr val="FF0000"/>
                </a:solidFill>
              </a:rPr>
              <a:t>droite (AB)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059832" y="314270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</a:p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68144" y="256490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</a:p>
          <a:p>
            <a:r>
              <a:rPr lang="fr-FR" dirty="0" smtClean="0"/>
              <a:t>X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59532" y="2420888"/>
            <a:ext cx="8568952" cy="17853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93491" y="359308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Elle passe par les points A et B mais ne s’arrête pas.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95536" y="4523928"/>
            <a:ext cx="85689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Voici le </a:t>
            </a:r>
            <a:r>
              <a:rPr lang="fr-FR" sz="2400" dirty="0" smtClean="0">
                <a:solidFill>
                  <a:srgbClr val="0000FF"/>
                </a:solidFill>
              </a:rPr>
              <a:t>segment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[AB]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059832" y="495771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</a:p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68144" y="451086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</a:p>
          <a:p>
            <a:r>
              <a:rPr lang="fr-FR" dirty="0" smtClean="0"/>
              <a:t>X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3203848" y="4957717"/>
            <a:ext cx="2808312" cy="45037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93491" y="540809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Il commence au point A et se termine au point B.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9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6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543" y="188640"/>
            <a:ext cx="8229600" cy="1296144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Comment suivre un programme de construction ?</a:t>
            </a:r>
          </a:p>
        </p:txBody>
      </p:sp>
      <p:sp>
        <p:nvSpPr>
          <p:cNvPr id="20" name="Espace réservé du contenu 2"/>
          <p:cNvSpPr>
            <a:spLocks noGrp="1"/>
          </p:cNvSpPr>
          <p:nvPr/>
        </p:nvSpPr>
        <p:spPr>
          <a:xfrm>
            <a:off x="574784" y="1530928"/>
            <a:ext cx="8173680" cy="960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800" dirty="0">
                <a:solidFill>
                  <a:schemeClr val="tx1"/>
                </a:solidFill>
              </a:rPr>
              <a:t>Je dois d’abord lire le programme en entier et repérer les instruments dont j’aurai besoin.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b="1" dirty="0" smtClean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31011"/>
            <a:ext cx="5003800" cy="10795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3274977" y="2509284"/>
            <a:ext cx="1224136" cy="295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312825" y="2708920"/>
            <a:ext cx="707532" cy="295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319842" y="2761629"/>
            <a:ext cx="396174" cy="1078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"/>
          <p:cNvSpPr txBox="1"/>
          <p:nvPr/>
        </p:nvSpPr>
        <p:spPr>
          <a:xfrm>
            <a:off x="4146661" y="384019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Pour tracer un point à une distance donnée d’un autre, j’ai besoin d’une règle.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542840" y="3004560"/>
            <a:ext cx="105742" cy="1269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1"/>
          <p:cNvSpPr txBox="1"/>
          <p:nvPr/>
        </p:nvSpPr>
        <p:spPr>
          <a:xfrm>
            <a:off x="611377" y="4277552"/>
            <a:ext cx="1862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Pour tracer un cercle, j’ai besoin d’un compas.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733022"/>
            <a:ext cx="1110660" cy="11106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57" y="5225251"/>
            <a:ext cx="992135" cy="9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19" grpId="0" animBg="1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543" y="188640"/>
            <a:ext cx="8229600" cy="1296144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Comment suivre un programme de construction ?</a:t>
            </a:r>
          </a:p>
        </p:txBody>
      </p:sp>
      <p:sp>
        <p:nvSpPr>
          <p:cNvPr id="20" name="Espace réservé du contenu 2"/>
          <p:cNvSpPr>
            <a:spLocks noGrp="1"/>
          </p:cNvSpPr>
          <p:nvPr/>
        </p:nvSpPr>
        <p:spPr>
          <a:xfrm>
            <a:off x="574784" y="1484784"/>
            <a:ext cx="8173680" cy="960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Je dois </a:t>
            </a:r>
            <a:r>
              <a:rPr lang="fr-FR" sz="2000" dirty="0">
                <a:solidFill>
                  <a:schemeClr val="tx1"/>
                </a:solidFill>
              </a:rPr>
              <a:t>ensuite </a:t>
            </a:r>
            <a:r>
              <a:rPr lang="fr-FR" sz="2000" dirty="0">
                <a:solidFill>
                  <a:srgbClr val="FF0000"/>
                </a:solidFill>
              </a:rPr>
              <a:t>réaliser le programme (effectuer les tracés) étape par étape dans l’ordre énoncé</a:t>
            </a:r>
            <a:r>
              <a:rPr lang="fr-FR" sz="2000" dirty="0">
                <a:solidFill>
                  <a:schemeClr val="tx1"/>
                </a:solidFill>
              </a:rPr>
              <a:t>. Je peux barrer les étapes réalisées pour savoir où j’en </a:t>
            </a:r>
            <a:r>
              <a:rPr lang="fr-FR" sz="2000" dirty="0" smtClean="0">
                <a:solidFill>
                  <a:schemeClr val="tx1"/>
                </a:solidFill>
              </a:rPr>
              <a:t>suis.</a:t>
            </a:r>
            <a:endParaRPr lang="fr-FR" sz="2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31011"/>
            <a:ext cx="5003800" cy="1079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76576"/>
            <a:ext cx="41632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661624" y="450912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</a:t>
            </a:r>
          </a:p>
          <a:p>
            <a:pPr algn="ctr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11760" y="451086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</a:t>
            </a:r>
          </a:p>
          <a:p>
            <a:pPr algn="ctr"/>
            <a:r>
              <a:rPr lang="fr-FR" dirty="0" smtClean="0"/>
              <a:t>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6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543" y="188640"/>
            <a:ext cx="8229600" cy="1296144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Comment suivre un programme de construction ?</a:t>
            </a:r>
          </a:p>
        </p:txBody>
      </p:sp>
      <p:sp>
        <p:nvSpPr>
          <p:cNvPr id="20" name="Espace réservé du contenu 2"/>
          <p:cNvSpPr>
            <a:spLocks noGrp="1"/>
          </p:cNvSpPr>
          <p:nvPr/>
        </p:nvSpPr>
        <p:spPr>
          <a:xfrm>
            <a:off x="574784" y="1484784"/>
            <a:ext cx="8173680" cy="960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Je dois </a:t>
            </a:r>
            <a:r>
              <a:rPr lang="fr-FR" sz="2000" dirty="0">
                <a:solidFill>
                  <a:schemeClr val="tx1"/>
                </a:solidFill>
              </a:rPr>
              <a:t>ensuite </a:t>
            </a:r>
            <a:r>
              <a:rPr lang="fr-FR" sz="2000" dirty="0">
                <a:solidFill>
                  <a:srgbClr val="FF0000"/>
                </a:solidFill>
              </a:rPr>
              <a:t>réaliser le programme (effectuer les tracés) étape par étape dans l’ordre énoncé</a:t>
            </a:r>
            <a:r>
              <a:rPr lang="fr-FR" sz="2000" dirty="0">
                <a:solidFill>
                  <a:schemeClr val="tx1"/>
                </a:solidFill>
              </a:rPr>
              <a:t>. Je peux barrer les étapes réalisées pour savoir où j’en </a:t>
            </a:r>
            <a:r>
              <a:rPr lang="fr-FR" sz="2000" dirty="0" smtClean="0">
                <a:solidFill>
                  <a:schemeClr val="tx1"/>
                </a:solidFill>
              </a:rPr>
              <a:t>suis.</a:t>
            </a:r>
            <a:endParaRPr lang="fr-FR" sz="2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31011"/>
            <a:ext cx="5003800" cy="107950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61624" y="450912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</a:t>
            </a:r>
          </a:p>
          <a:p>
            <a:pPr algn="ctr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11760" y="451086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</a:t>
            </a:r>
          </a:p>
          <a:p>
            <a:pPr algn="ctr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331640" y="3717032"/>
            <a:ext cx="2592288" cy="2592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115616" y="2636912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563888" y="3717032"/>
            <a:ext cx="2592288" cy="2592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899592" y="2852936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99592" y="3068960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63888" y="393479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</a:t>
            </a:r>
            <a:endParaRPr lang="fr-FR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3500264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899592" y="3284984"/>
            <a:ext cx="47525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2626157" y="4359859"/>
            <a:ext cx="2260397" cy="1294791"/>
          </a:xfrm>
          <a:custGeom>
            <a:avLst/>
            <a:gdLst>
              <a:gd name="connsiteX0" fmla="*/ 0 w 2260397"/>
              <a:gd name="connsiteY0" fmla="*/ 599847 h 1294791"/>
              <a:gd name="connsiteX1" fmla="*/ 1126541 w 2260397"/>
              <a:gd name="connsiteY1" fmla="*/ 0 h 1294791"/>
              <a:gd name="connsiteX2" fmla="*/ 2260397 w 2260397"/>
              <a:gd name="connsiteY2" fmla="*/ 621792 h 1294791"/>
              <a:gd name="connsiteX3" fmla="*/ 1126541 w 2260397"/>
              <a:gd name="connsiteY3" fmla="*/ 1294791 h 1294791"/>
              <a:gd name="connsiteX4" fmla="*/ 0 w 2260397"/>
              <a:gd name="connsiteY4" fmla="*/ 599847 h 129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397" h="1294791">
                <a:moveTo>
                  <a:pt x="0" y="599847"/>
                </a:moveTo>
                <a:lnTo>
                  <a:pt x="1126541" y="0"/>
                </a:lnTo>
                <a:lnTo>
                  <a:pt x="2260397" y="621792"/>
                </a:lnTo>
                <a:lnTo>
                  <a:pt x="1126541" y="1294791"/>
                </a:lnTo>
                <a:lnTo>
                  <a:pt x="0" y="59984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897965" y="3429000"/>
            <a:ext cx="20898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/>
      <p:bldP spid="19" grpId="0"/>
      <p:bldP spid="2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345</Words>
  <Application>Microsoft Office PowerPoint</Application>
  <PresentationFormat>Affichage à l'écran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Avant de commencer…</vt:lpstr>
      <vt:lpstr>Avant de commencer…</vt:lpstr>
      <vt:lpstr>Avant de commencer…</vt:lpstr>
      <vt:lpstr>Comment suivre un programme de construction ?</vt:lpstr>
      <vt:lpstr>Comment suivre un programme de construction ?</vt:lpstr>
      <vt:lpstr>Comment suivre un programme de construction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Additionner des nombres décimaux</dc:title>
  <dc:creator>Utilisateur</dc:creator>
  <cp:lastModifiedBy>Utilisateur</cp:lastModifiedBy>
  <cp:revision>82</cp:revision>
  <dcterms:created xsi:type="dcterms:W3CDTF">2020-04-23T07:55:41Z</dcterms:created>
  <dcterms:modified xsi:type="dcterms:W3CDTF">2021-06-05T13:13:12Z</dcterms:modified>
</cp:coreProperties>
</file>