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88" r:id="rId4"/>
    <p:sldId id="295" r:id="rId5"/>
    <p:sldId id="296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00FF"/>
    <a:srgbClr val="F20000"/>
    <a:srgbClr val="FF33CC"/>
    <a:srgbClr val="FF99CC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89BE3-D22C-4FF0-BDA7-FDD66BDAD56A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5E520-C8E8-40A4-B327-2F6C137F69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67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vocabulaire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synonymes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V6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vocabulaire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découvrir la notion de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synonyme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endParaRPr lang="fr-F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Qu’est-ce qu’un synonyme ?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467544" y="1556792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>
                <a:latin typeface="Mrs Chocolat" pitchFamily="2" charset="0"/>
              </a:rPr>
              <a:t>Deux mots sont </a:t>
            </a:r>
            <a:r>
              <a:rPr lang="fr-FR" sz="3200" dirty="0">
                <a:solidFill>
                  <a:srgbClr val="0000FF"/>
                </a:solidFill>
                <a:latin typeface="Mrs Chocolat" pitchFamily="2" charset="0"/>
              </a:rPr>
              <a:t>synonymes</a:t>
            </a:r>
            <a:r>
              <a:rPr lang="fr-FR" sz="3200" dirty="0">
                <a:latin typeface="Mrs Chocolat" pitchFamily="2" charset="0"/>
              </a:rPr>
              <a:t> s’ils </a:t>
            </a:r>
            <a:r>
              <a:rPr lang="fr-FR" sz="3200" dirty="0" smtClean="0">
                <a:latin typeface="Mrs Chocolat" pitchFamily="2" charset="0"/>
              </a:rPr>
              <a:t>ont le même sens ou sont </a:t>
            </a:r>
            <a:r>
              <a:rPr lang="fr-FR" sz="3200" dirty="0">
                <a:latin typeface="Mrs Chocolat" pitchFamily="2" charset="0"/>
              </a:rPr>
              <a:t>de sens voisin.</a:t>
            </a:r>
            <a:endParaRPr lang="fr-FR" sz="3200" dirty="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1964196" y="2907016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délicieux</a:t>
            </a:r>
            <a:endParaRPr lang="fr-FR" sz="2800" b="1" dirty="0" smtClean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942384" y="2907016"/>
            <a:ext cx="1933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B050"/>
                </a:solidFill>
              </a:rPr>
              <a:t>succulent</a:t>
            </a:r>
            <a:endParaRPr lang="fr-FR" sz="2400" u="sng" dirty="0">
              <a:solidFill>
                <a:srgbClr val="00B050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3814615" y="3219703"/>
            <a:ext cx="1053604" cy="0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1964196" y="3653351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F20000"/>
                </a:solidFill>
                <a:latin typeface="Calibri" charset="0"/>
                <a:ea typeface="Calibri" charset="0"/>
                <a:cs typeface="Calibri" charset="0"/>
              </a:rPr>
              <a:t>crier</a:t>
            </a:r>
            <a:endParaRPr lang="fr-FR" sz="2800" b="1" dirty="0" smtClean="0">
              <a:solidFill>
                <a:srgbClr val="F2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942384" y="3653351"/>
            <a:ext cx="1933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20000"/>
                </a:solidFill>
              </a:rPr>
              <a:t>hurler</a:t>
            </a:r>
            <a:endParaRPr lang="fr-FR" sz="2400" u="sng" dirty="0">
              <a:solidFill>
                <a:srgbClr val="F20000"/>
              </a:solidFill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3814615" y="3966038"/>
            <a:ext cx="1053604" cy="0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1979712" y="4373431"/>
            <a:ext cx="2036912" cy="56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voiture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957900" y="4373431"/>
            <a:ext cx="1933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berline</a:t>
            </a:r>
            <a:endParaRPr lang="fr-FR" sz="2400" u="sng" dirty="0">
              <a:solidFill>
                <a:srgbClr val="0070C0"/>
              </a:solidFill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3830131" y="4686118"/>
            <a:ext cx="1053604" cy="0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https://upload.wikimedia.org/wikipedia/commons/thumb/f/f4/France_road_sign_A14.svg/220px-France_road_sign_A14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054" y="5206904"/>
            <a:ext cx="1628847" cy="143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ZoneTexte 44"/>
          <p:cNvSpPr txBox="1"/>
          <p:nvPr/>
        </p:nvSpPr>
        <p:spPr>
          <a:xfrm>
            <a:off x="3131840" y="5258257"/>
            <a:ext cx="5616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Le synonyme d’un nom est un nom, celui d’un adjectif est un autre adjectif…</a:t>
            </a:r>
            <a:endParaRPr lang="fr-FR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23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33" grpId="0"/>
      <p:bldP spid="12" grpId="0"/>
      <p:bldP spid="13" grpId="0"/>
      <p:bldP spid="16" grpId="0"/>
      <p:bldP spid="17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Pourquoi utiliser des synonymes ?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467544" y="1556792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1- Les </a:t>
            </a:r>
            <a:r>
              <a:rPr lang="fr-FR" sz="2800" dirty="0" smtClean="0">
                <a:solidFill>
                  <a:srgbClr val="0000FF"/>
                </a:solidFill>
              </a:rPr>
              <a:t>synonymes</a:t>
            </a:r>
            <a:r>
              <a:rPr lang="fr-FR" sz="2800" dirty="0" smtClean="0">
                <a:solidFill>
                  <a:srgbClr val="FF33CC"/>
                </a:solidFill>
              </a:rPr>
              <a:t> </a:t>
            </a:r>
            <a:r>
              <a:rPr lang="fr-FR" sz="2800" dirty="0" smtClean="0"/>
              <a:t>permettent d’éviter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les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répétitions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67544" y="2038856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Tu as changé de </a:t>
            </a:r>
            <a:r>
              <a:rPr lang="fr-FR" sz="2800" i="1" dirty="0" smtClean="0">
                <a:solidFill>
                  <a:schemeClr val="accent5">
                    <a:lumMod val="75000"/>
                  </a:schemeClr>
                </a:solidFill>
              </a:rPr>
              <a:t>voiture</a:t>
            </a:r>
            <a:r>
              <a:rPr lang="fr-FR" sz="2800" i="1" dirty="0" smtClean="0"/>
              <a:t>. Ta nouvelle </a:t>
            </a:r>
            <a:r>
              <a:rPr lang="fr-FR" sz="2800" i="1" dirty="0" smtClean="0">
                <a:solidFill>
                  <a:schemeClr val="accent5">
                    <a:lumMod val="75000"/>
                  </a:schemeClr>
                </a:solidFill>
              </a:rPr>
              <a:t>auto</a:t>
            </a:r>
            <a:r>
              <a:rPr lang="fr-FR" sz="2800" i="1" dirty="0" smtClean="0"/>
              <a:t> est plus spacieuse.</a:t>
            </a:r>
            <a:endParaRPr lang="fr-FR" sz="2800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586830" y="3143796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2- Les </a:t>
            </a:r>
            <a:r>
              <a:rPr lang="fr-FR" sz="2800" dirty="0" smtClean="0">
                <a:solidFill>
                  <a:srgbClr val="0000FF"/>
                </a:solidFill>
              </a:rPr>
              <a:t>synonymes</a:t>
            </a:r>
            <a:r>
              <a:rPr lang="fr-FR" sz="2800" dirty="0" smtClean="0">
                <a:solidFill>
                  <a:srgbClr val="FF33CC"/>
                </a:solidFill>
              </a:rPr>
              <a:t> </a:t>
            </a:r>
            <a:r>
              <a:rPr lang="fr-FR" sz="2800" dirty="0" smtClean="0"/>
              <a:t>permettent de </a:t>
            </a:r>
            <a:r>
              <a:rPr lang="fr-FR" sz="2800" dirty="0" smtClean="0">
                <a:solidFill>
                  <a:srgbClr val="FF3399"/>
                </a:solidFill>
              </a:rPr>
              <a:t>varier l’intensité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21" name="ZoneTexte 20"/>
          <p:cNvSpPr txBox="1"/>
          <p:nvPr/>
        </p:nvSpPr>
        <p:spPr>
          <a:xfrm>
            <a:off x="586830" y="3625860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>
                <a:solidFill>
                  <a:srgbClr val="FF3399"/>
                </a:solidFill>
              </a:rPr>
              <a:t>murmurer – chuchoter – parler – crier – hurler  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11560" y="443994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3- Les </a:t>
            </a:r>
            <a:r>
              <a:rPr lang="fr-FR" sz="2800" dirty="0" smtClean="0">
                <a:solidFill>
                  <a:srgbClr val="0000FF"/>
                </a:solidFill>
              </a:rPr>
              <a:t>synonymes</a:t>
            </a:r>
            <a:r>
              <a:rPr lang="fr-FR" sz="2800" dirty="0" smtClean="0">
                <a:solidFill>
                  <a:srgbClr val="FF33CC"/>
                </a:solidFill>
              </a:rPr>
              <a:t> </a:t>
            </a:r>
            <a:r>
              <a:rPr lang="fr-FR" sz="2800" dirty="0" smtClean="0"/>
              <a:t>permettent de </a:t>
            </a:r>
            <a:r>
              <a:rPr lang="fr-FR" sz="2800" dirty="0" smtClean="0">
                <a:solidFill>
                  <a:srgbClr val="7030A0"/>
                </a:solidFill>
              </a:rPr>
              <a:t>changer de registre de langage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24" name="ZoneTexte 23"/>
          <p:cNvSpPr txBox="1"/>
          <p:nvPr/>
        </p:nvSpPr>
        <p:spPr>
          <a:xfrm>
            <a:off x="611560" y="5282044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>
                <a:solidFill>
                  <a:srgbClr val="7030A0"/>
                </a:solidFill>
              </a:rPr>
              <a:t>Familier : Elle déchire, ta baraque !</a:t>
            </a:r>
          </a:p>
          <a:p>
            <a:pPr algn="just"/>
            <a:r>
              <a:rPr lang="fr-FR" sz="2800" i="1" dirty="0" smtClean="0">
                <a:solidFill>
                  <a:srgbClr val="7030A0"/>
                </a:solidFill>
              </a:rPr>
              <a:t>Courant : Ta maison est très belle.</a:t>
            </a:r>
          </a:p>
          <a:p>
            <a:pPr algn="just"/>
            <a:r>
              <a:rPr lang="fr-FR" sz="2800" i="1" dirty="0" smtClean="0">
                <a:solidFill>
                  <a:srgbClr val="7030A0"/>
                </a:solidFill>
              </a:rPr>
              <a:t>Soutenu : Votre demeure est magnifique.</a:t>
            </a:r>
            <a:endParaRPr lang="fr-FR" sz="28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3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1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Où trouver les synonymes d’un mot quand j’écris?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 smtClean="0"/>
              <a:t>Lorsque j’écris, je peux trouver les synonymes d’un mot dans le dictionnaire.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67544" y="5373216"/>
            <a:ext cx="8229600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/>
              <a:t>Il existe également des dictionnaires de synonymes.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003" y="2708920"/>
            <a:ext cx="54673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0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161</Words>
  <Application>Microsoft Office PowerPoint</Application>
  <PresentationFormat>Affichage à l'écran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vocabulaire</vt:lpstr>
      <vt:lpstr>Aujourd’hui, nous allons travailler en vocabulaire. Nous allons découvrir la notion de synonyme. </vt:lpstr>
      <vt:lpstr>Qu’est-ce qu’un synonyme ?</vt:lpstr>
      <vt:lpstr>Pourquoi utiliser des synonymes ?</vt:lpstr>
      <vt:lpstr>Où trouver les synonymes d’un mot quand j’écris?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64</cp:revision>
  <dcterms:created xsi:type="dcterms:W3CDTF">2020-05-20T07:22:41Z</dcterms:created>
  <dcterms:modified xsi:type="dcterms:W3CDTF">2021-03-13T13:58:59Z</dcterms:modified>
</cp:coreProperties>
</file>