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4" r:id="rId4"/>
    <p:sldId id="276" r:id="rId5"/>
    <p:sldId id="277" r:id="rId6"/>
    <p:sldId id="278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/>
    <p:restoredTop sz="94571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unités de contenance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M6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unités de contenance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également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voir comment 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effectuer des conversions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de longueur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536305"/>
            <a:ext cx="8229600" cy="1324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Les autres unités de mesure de contenance sont presque toutes situées par rapport au litre :</a:t>
            </a:r>
            <a:endParaRPr lang="fr-FR" b="1" dirty="0" smtClean="0">
              <a:solidFill>
                <a:srgbClr val="00B05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L’unité principale de mesure de contenance est </a:t>
            </a:r>
            <a:r>
              <a:rPr lang="fr-FR" sz="3600" dirty="0" smtClean="0">
                <a:solidFill>
                  <a:srgbClr val="FF0000"/>
                </a:solidFill>
              </a:rPr>
              <a:t>le litre (l).</a:t>
            </a:r>
            <a:endParaRPr lang="fr-FR" sz="3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8610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mètre cube</a:t>
            </a:r>
            <a:r>
              <a:rPr lang="fr-FR" dirty="0">
                <a:solidFill>
                  <a:srgbClr val="FF0000"/>
                </a:solidFill>
              </a:rPr>
              <a:t> (m</a:t>
            </a:r>
            <a:r>
              <a:rPr lang="fr-FR" baseline="30000" dirty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FF0000"/>
                </a:solidFill>
              </a:rPr>
              <a:t>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mille</a:t>
            </a:r>
            <a:r>
              <a:rPr lang="fr-FR" dirty="0" smtClean="0"/>
              <a:t> litres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m</a:t>
            </a:r>
            <a:r>
              <a:rPr lang="fr-FR" baseline="30000" dirty="0" smtClean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1 000 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42838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l'</a:t>
            </a:r>
            <a:r>
              <a:rPr lang="fr-FR" b="1" dirty="0" smtClean="0">
                <a:solidFill>
                  <a:srgbClr val="FF0000"/>
                </a:solidFill>
              </a:rPr>
              <a:t>hecto</a:t>
            </a:r>
            <a:r>
              <a:rPr lang="fr-FR" dirty="0" smtClean="0">
                <a:solidFill>
                  <a:srgbClr val="FF0000"/>
                </a:solidFill>
              </a:rPr>
              <a:t>litre (hl)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cent</a:t>
            </a:r>
            <a:r>
              <a:rPr lang="fr-FR" dirty="0" smtClean="0"/>
              <a:t> litres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hl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100 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5536" y="471585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déca</a:t>
            </a:r>
            <a:r>
              <a:rPr lang="fr-FR" dirty="0" smtClean="0">
                <a:solidFill>
                  <a:srgbClr val="FF0000"/>
                </a:solidFill>
              </a:rPr>
              <a:t>litre (dal)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dix</a:t>
            </a:r>
            <a:r>
              <a:rPr lang="fr-FR" dirty="0" smtClean="0"/>
              <a:t> litres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dal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 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515719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déci</a:t>
            </a:r>
            <a:r>
              <a:rPr lang="fr-FR" dirty="0" smtClean="0">
                <a:solidFill>
                  <a:srgbClr val="0000FF"/>
                </a:solidFill>
              </a:rPr>
              <a:t>litre (dl)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0000FF"/>
                </a:solidFill>
              </a:rPr>
              <a:t>dix fois plus petit </a:t>
            </a:r>
            <a:r>
              <a:rPr lang="fr-FR" dirty="0" smtClean="0"/>
              <a:t>que le litre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10 dl = 1 l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55799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centi</a:t>
            </a:r>
            <a:r>
              <a:rPr lang="fr-FR" dirty="0" smtClean="0">
                <a:solidFill>
                  <a:srgbClr val="0000FF"/>
                </a:solidFill>
              </a:rPr>
              <a:t>litre (cl) </a:t>
            </a:r>
            <a:r>
              <a:rPr lang="fr-FR" dirty="0"/>
              <a:t>: </a:t>
            </a:r>
            <a:r>
              <a:rPr lang="fr-FR" dirty="0" smtClean="0"/>
              <a:t>c’est </a:t>
            </a:r>
            <a:r>
              <a:rPr lang="fr-FR" dirty="0" smtClean="0">
                <a:solidFill>
                  <a:srgbClr val="0000FF"/>
                </a:solidFill>
              </a:rPr>
              <a:t>cent fois </a:t>
            </a:r>
            <a:r>
              <a:rPr lang="fr-FR" dirty="0">
                <a:solidFill>
                  <a:srgbClr val="0000FF"/>
                </a:solidFill>
              </a:rPr>
              <a:t>plus petit </a:t>
            </a:r>
            <a:r>
              <a:rPr lang="fr-FR" dirty="0"/>
              <a:t>que le </a:t>
            </a:r>
            <a:r>
              <a:rPr lang="fr-FR" dirty="0" smtClean="0"/>
              <a:t>litre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100 cl </a:t>
            </a:r>
            <a:r>
              <a:rPr lang="fr-FR" dirty="0">
                <a:solidFill>
                  <a:srgbClr val="0000FF"/>
                </a:solidFill>
              </a:rPr>
              <a:t>= 1 </a:t>
            </a:r>
            <a:r>
              <a:rPr lang="fr-FR" dirty="0" smtClean="0">
                <a:solidFill>
                  <a:srgbClr val="0000FF"/>
                </a:solidFill>
              </a:rPr>
              <a:t>l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5536" y="601199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milli</a:t>
            </a:r>
            <a:r>
              <a:rPr lang="fr-FR" dirty="0" smtClean="0">
                <a:solidFill>
                  <a:srgbClr val="0000FF"/>
                </a:solidFill>
              </a:rPr>
              <a:t>litre (ml) </a:t>
            </a:r>
            <a:r>
              <a:rPr lang="fr-FR" dirty="0"/>
              <a:t>: c’est </a:t>
            </a:r>
            <a:r>
              <a:rPr lang="fr-FR" dirty="0" smtClean="0">
                <a:solidFill>
                  <a:srgbClr val="0000FF"/>
                </a:solidFill>
              </a:rPr>
              <a:t>mille </a:t>
            </a:r>
            <a:r>
              <a:rPr lang="fr-FR" dirty="0">
                <a:solidFill>
                  <a:srgbClr val="0000FF"/>
                </a:solidFill>
              </a:rPr>
              <a:t>fois plus petit </a:t>
            </a:r>
            <a:r>
              <a:rPr lang="fr-FR" dirty="0"/>
              <a:t>que le </a:t>
            </a:r>
            <a:r>
              <a:rPr lang="fr-FR" dirty="0" smtClean="0"/>
              <a:t>litre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1 000 ml= </a:t>
            </a:r>
            <a:r>
              <a:rPr lang="fr-FR" dirty="0">
                <a:solidFill>
                  <a:srgbClr val="0000FF"/>
                </a:solidFill>
              </a:rPr>
              <a:t>1 </a:t>
            </a:r>
            <a:r>
              <a:rPr lang="fr-FR" dirty="0" smtClean="0">
                <a:solidFill>
                  <a:srgbClr val="0000FF"/>
                </a:solidFill>
              </a:rPr>
              <a:t>l</a:t>
            </a:r>
            <a:endParaRPr lang="fr-FR" dirty="0">
              <a:solidFill>
                <a:srgbClr val="0000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64" y="3851756"/>
            <a:ext cx="432048" cy="432048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7164288" y="3884855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Attention ! On ne dit pas kilolitre, mais mètre </a:t>
            </a:r>
            <a:r>
              <a:rPr lang="fr-FR" dirty="0">
                <a:solidFill>
                  <a:srgbClr val="FF0000"/>
                </a:solidFill>
              </a:rPr>
              <a:t>cube (m</a:t>
            </a:r>
            <a:r>
              <a:rPr lang="fr-FR" baseline="30000" dirty="0">
                <a:solidFill>
                  <a:srgbClr val="FF0000"/>
                </a:solidFill>
              </a:rPr>
              <a:t>3</a:t>
            </a:r>
            <a:r>
              <a:rPr lang="fr-FR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20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contenances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980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Pour convertir des longueur, on utilise un tableau de conversion.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988183"/>
              </p:ext>
            </p:extLst>
          </p:nvPr>
        </p:nvGraphicFramePr>
        <p:xfrm>
          <a:off x="1763688" y="1628800"/>
          <a:ext cx="5976663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fr-FR" sz="1800" u="none" strike="noStrike" kern="120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fr-FR" sz="1800" b="0" i="0" u="none" strike="noStrike" kern="120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26 l en cl.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26 l dans le tableau. Je mets bien le chiffre des unités dans la colonne des 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23352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2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587448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6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rajoute des 0 jusqu’au cl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51544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300192" y="212912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0548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26 l = 2 600 cl</a:t>
            </a:r>
            <a:endParaRPr lang="fr-F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3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980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38840"/>
              </p:ext>
            </p:extLst>
          </p:nvPr>
        </p:nvGraphicFramePr>
        <p:xfrm>
          <a:off x="1763688" y="1628800"/>
          <a:ext cx="5976663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fr-FR" sz="1800" u="none" strike="noStrike" kern="120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fr-FR" sz="1800" b="0" i="0" u="none" strike="noStrike" kern="120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1 900 cl en 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1 900 cl dans le tableau. Je mets bien le chiffre des unités dans la colonne des cl.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07904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1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600775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9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J’enlève les 0 jusqu’au 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36096" y="2136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0548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1 900 cl= 19 l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228184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6" name="Rectangle 15"/>
          <p:cNvSpPr/>
          <p:nvPr/>
        </p:nvSpPr>
        <p:spPr>
          <a:xfrm>
            <a:off x="6300192" y="2204863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8104" y="2276872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contenances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46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contenances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1296" y="1600201"/>
            <a:ext cx="8435280" cy="2980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32991"/>
              </p:ext>
            </p:extLst>
          </p:nvPr>
        </p:nvGraphicFramePr>
        <p:xfrm>
          <a:off x="1763688" y="1628800"/>
          <a:ext cx="5976663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fr-FR" sz="1800" u="none" strike="noStrike" kern="120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3</a:t>
                      </a:r>
                      <a:endParaRPr lang="fr-FR" sz="1800" b="0" i="0" u="none" strike="noStrike" kern="120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ml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414 cl en 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414 cl dans le tableau. Je mets bien le chiffre des unités dans la colonne des cl.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4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464871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1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ne peux pas enlever de zéro, alors je mets une virgule dans la colonne des l.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00192" y="2136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4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24311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414 cl = 4,14  l ou 4 l et 14 cl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048" y="2276872"/>
            <a:ext cx="1440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,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Pour résumer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3200" dirty="0" smtClean="0"/>
              <a:t>On peut </a:t>
            </a:r>
            <a:r>
              <a:rPr lang="fr-FR" sz="3200" dirty="0" smtClean="0">
                <a:solidFill>
                  <a:srgbClr val="FF0000"/>
                </a:solidFill>
              </a:rPr>
              <a:t>convertir des contenances </a:t>
            </a:r>
            <a:r>
              <a:rPr lang="fr-FR" sz="3200" dirty="0" smtClean="0"/>
              <a:t>dans des unités différentes. </a:t>
            </a:r>
          </a:p>
          <a:p>
            <a:endParaRPr lang="fr-FR" sz="3200" dirty="0" smtClean="0"/>
          </a:p>
          <a:p>
            <a:r>
              <a:rPr lang="fr-FR" sz="3200" dirty="0" smtClean="0"/>
              <a:t>- Il faut être capable de construire un tableau de conversion.</a:t>
            </a:r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404</Words>
  <Application>Microsoft Office PowerPoint</Application>
  <PresentationFormat>Affichage à l'écran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Les unités de longueur…</vt:lpstr>
      <vt:lpstr>Comment convertir des contenances ?</vt:lpstr>
      <vt:lpstr>Comment convertir des contenances ?</vt:lpstr>
      <vt:lpstr>Comment convertir des contenances ?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47</cp:revision>
  <dcterms:created xsi:type="dcterms:W3CDTF">2020-04-23T07:55:41Z</dcterms:created>
  <dcterms:modified xsi:type="dcterms:W3CDTF">2021-03-13T18:26:35Z</dcterms:modified>
</cp:coreProperties>
</file>