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32" autoAdjust="0"/>
  </p:normalViewPr>
  <p:slideViewPr>
    <p:cSldViewPr>
      <p:cViewPr varScale="1">
        <p:scale>
          <a:sx n="86" d="100"/>
          <a:sy n="86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La division par un nombre à </a:t>
            </a:r>
            <a:r>
              <a:rPr lang="fr-FR" sz="6000" dirty="0" smtClean="0">
                <a:solidFill>
                  <a:schemeClr val="bg1"/>
                </a:solidFill>
              </a:rPr>
              <a:t>plusieurs chiffres.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Ca5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bis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22703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soustrais et je baisse le 4.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393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0382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194 combien de fois 23 ?</a:t>
            </a:r>
          </a:p>
          <a:p>
            <a:endParaRPr lang="fr-FR" dirty="0" smtClean="0"/>
          </a:p>
          <a:p>
            <a:r>
              <a:rPr lang="fr-FR" dirty="0" smtClean="0"/>
              <a:t>Je cherche dans la table de 23, ce qui se rapproche le plus de 194 sans le dépasser.</a:t>
            </a:r>
          </a:p>
          <a:p>
            <a:endParaRPr lang="fr-FR" dirty="0" smtClean="0"/>
          </a:p>
          <a:p>
            <a:r>
              <a:rPr lang="fr-FR" dirty="0" smtClean="0"/>
              <a:t>C’est 23 x 8 = 184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39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86531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soustrais.</a:t>
            </a:r>
          </a:p>
          <a:p>
            <a:endParaRPr lang="fr-FR" dirty="0"/>
          </a:p>
          <a:p>
            <a:r>
              <a:rPr lang="fr-FR" dirty="0" smtClean="0"/>
              <a:t>Résultat : </a:t>
            </a:r>
          </a:p>
          <a:p>
            <a:r>
              <a:rPr lang="fr-FR" dirty="0" smtClean="0"/>
              <a:t>654 : 23 ?</a:t>
            </a:r>
          </a:p>
          <a:p>
            <a:r>
              <a:rPr lang="fr-FR" dirty="0" smtClean="0"/>
              <a:t>Quotient = 28</a:t>
            </a:r>
          </a:p>
          <a:p>
            <a:r>
              <a:rPr lang="fr-FR" dirty="0" smtClean="0"/>
              <a:t>Reste = 10</a:t>
            </a:r>
          </a:p>
          <a:p>
            <a:endParaRPr lang="fr-FR" dirty="0"/>
          </a:p>
          <a:p>
            <a:r>
              <a:rPr lang="fr-FR" dirty="0" smtClean="0"/>
              <a:t>654 = (23 x 28) + 10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08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Jusque là, c’est facile 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D’ailleurs, les CM1, vous vous arrêtez là.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Les CM2, on continue…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302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Le problème, avec la méthode que je viens d’expliquer, c’est que c’est long de construire la table.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On va donc apprendre une méthode plus experte.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Mais là, il faut travailler </a:t>
            </a:r>
            <a:r>
              <a:rPr lang="fr-FR" u="sng" dirty="0" smtClean="0"/>
              <a:t>absolument</a:t>
            </a:r>
            <a:r>
              <a:rPr lang="fr-FR" dirty="0" smtClean="0"/>
              <a:t> avec…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18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78778" y="2132856"/>
            <a:ext cx="1890585" cy="189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02069">
            <a:off x="901812" y="1126965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99592" y="465313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 crayon à papier et une gomme !</a:t>
            </a:r>
          </a:p>
          <a:p>
            <a:pPr algn="ctr"/>
            <a:r>
              <a:rPr lang="fr-FR" sz="2400" dirty="0" smtClean="0"/>
              <a:t>Eh oui, il va falloir faire des essais et accepter de se tromper et de recommencer.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97793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8170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6156177" y="390636"/>
            <a:ext cx="2785026" cy="244935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6479963" y="693997"/>
            <a:ext cx="2137454" cy="2014923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Très important !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Bien placer les points au quotients comme pour la division à 1 seul chiffre !</a:t>
            </a:r>
          </a:p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75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68897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372200" y="1772816"/>
            <a:ext cx="2376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276, combien de fois 34 ?</a:t>
            </a:r>
          </a:p>
          <a:p>
            <a:r>
              <a:rPr lang="fr-FR" dirty="0" smtClean="0"/>
              <a:t>C’est trop dur, alors </a:t>
            </a:r>
            <a:r>
              <a:rPr lang="fr-FR" dirty="0" smtClean="0">
                <a:solidFill>
                  <a:srgbClr val="0070C0"/>
                </a:solidFill>
              </a:rPr>
              <a:t>j’enlève le dernier chiffre de chaque nombre.</a:t>
            </a:r>
          </a:p>
          <a:p>
            <a:r>
              <a:rPr lang="fr-FR" dirty="0" smtClean="0"/>
              <a:t>Ce qui donne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En 27, combien de fois 3 ?</a:t>
            </a:r>
          </a:p>
          <a:p>
            <a:r>
              <a:rPr lang="fr-FR" dirty="0" smtClean="0"/>
              <a:t>Là, je connais bien la table de 3, alors c’est facile !</a:t>
            </a:r>
          </a:p>
          <a:p>
            <a:r>
              <a:rPr lang="fr-FR" dirty="0" smtClean="0"/>
              <a:t>27 = 3 x 9</a:t>
            </a:r>
          </a:p>
          <a:p>
            <a:r>
              <a:rPr lang="fr-FR" dirty="0" smtClean="0"/>
              <a:t>Je place 9 au quotient.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3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77530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372200" y="1772816"/>
            <a:ext cx="2376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reviens à 34 et je le multiplie par 9.</a:t>
            </a:r>
          </a:p>
          <a:p>
            <a:endParaRPr lang="fr-FR" dirty="0" smtClean="0"/>
          </a:p>
          <a:p>
            <a:r>
              <a:rPr lang="fr-FR" dirty="0" smtClean="0"/>
              <a:t>9 x 4 = 36</a:t>
            </a:r>
          </a:p>
          <a:p>
            <a:endParaRPr lang="fr-FR" dirty="0"/>
          </a:p>
          <a:p>
            <a:r>
              <a:rPr lang="fr-FR" dirty="0" smtClean="0"/>
              <a:t>J’écris 6 sous le 6 de 276 et je retiens 3 dans ma tête.</a:t>
            </a:r>
          </a:p>
          <a:p>
            <a:endParaRPr lang="fr-FR" dirty="0" smtClean="0"/>
          </a:p>
          <a:p>
            <a:r>
              <a:rPr lang="fr-FR" dirty="0" smtClean="0"/>
              <a:t>9 x 3 = 27</a:t>
            </a:r>
          </a:p>
          <a:p>
            <a:r>
              <a:rPr lang="fr-FR" dirty="0" smtClean="0"/>
              <a:t>Plus ma retenue, ça fait 30</a:t>
            </a:r>
          </a:p>
          <a:p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97859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372200" y="1772816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PROBLEME !</a:t>
            </a:r>
          </a:p>
          <a:p>
            <a:endParaRPr lang="fr-FR" dirty="0"/>
          </a:p>
          <a:p>
            <a:r>
              <a:rPr lang="fr-FR" dirty="0" smtClean="0"/>
              <a:t>Je ne peux pas faire la soustraction car le nombre du haut est plus petit que le nombre du bas.</a:t>
            </a:r>
          </a:p>
          <a:p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5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00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revoir comment 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diviser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 nombre par un nombre à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plusieurs chiffres.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77414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79587"/>
            <a:ext cx="1890713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372200" y="1772816"/>
            <a:ext cx="237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PROBLEME !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Alors, ce n’était pas 9, il faut donc que j’efface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840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89214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79587"/>
            <a:ext cx="1890713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372200" y="1772816"/>
            <a:ext cx="237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PROBLEME !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Alors, ce n’était pas 9, il faut donc que j’efface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3330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58424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14338" y="21138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bon sens voudrait donc que j’essaie avec 8…</a:t>
            </a:r>
          </a:p>
          <a:p>
            <a:r>
              <a:rPr lang="fr-FR" dirty="0" smtClean="0"/>
              <a:t>Mais je vais essayer d’abord par 7 pour vous montrer ce que ça fait.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770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14395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72200" y="1772816"/>
            <a:ext cx="2376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multiplie 34 par 7.</a:t>
            </a:r>
          </a:p>
          <a:p>
            <a:endParaRPr lang="fr-FR" dirty="0" smtClean="0"/>
          </a:p>
          <a:p>
            <a:r>
              <a:rPr lang="fr-FR" dirty="0" smtClean="0"/>
              <a:t>7 x 4 = 28</a:t>
            </a:r>
          </a:p>
          <a:p>
            <a:endParaRPr lang="fr-FR" dirty="0"/>
          </a:p>
          <a:p>
            <a:r>
              <a:rPr lang="fr-FR" dirty="0" smtClean="0"/>
              <a:t>J’écris 8 sous le 6 de 276 et je retiens 2 dans ma tête.</a:t>
            </a:r>
          </a:p>
          <a:p>
            <a:endParaRPr lang="fr-FR" dirty="0" smtClean="0"/>
          </a:p>
          <a:p>
            <a:r>
              <a:rPr lang="fr-FR" dirty="0" smtClean="0"/>
              <a:t>7 x 3 = 21</a:t>
            </a:r>
          </a:p>
          <a:p>
            <a:r>
              <a:rPr lang="fr-FR" dirty="0" smtClean="0"/>
              <a:t>Plus ma retenue, ça fait 23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9183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393114"/>
              </p:ext>
            </p:extLst>
          </p:nvPr>
        </p:nvGraphicFramePr>
        <p:xfrm>
          <a:off x="1763688" y="2742406"/>
          <a:ext cx="4521631" cy="3277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7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32412" y="693997"/>
            <a:ext cx="2520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fais ma soustraction :</a:t>
            </a:r>
          </a:p>
          <a:p>
            <a:r>
              <a:rPr lang="fr-FR" dirty="0" smtClean="0"/>
              <a:t>276 – 238 = 38</a:t>
            </a:r>
          </a:p>
          <a:p>
            <a:endParaRPr lang="fr-FR" dirty="0"/>
          </a:p>
          <a:p>
            <a:r>
              <a:rPr lang="fr-FR" dirty="0" smtClean="0"/>
              <a:t>C’est là qu’il faut être très vigilant !</a:t>
            </a:r>
          </a:p>
          <a:p>
            <a:endParaRPr lang="fr-FR" dirty="0" smtClean="0"/>
          </a:p>
          <a:p>
            <a:r>
              <a:rPr lang="fr-FR" dirty="0" smtClean="0"/>
              <a:t>S’il me reste 38, cela veut dire que j’aurais pu faire un paquet de 34 en plus !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Le reste doit toujours être plus petit que le diviseur !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 chaque fois que je fais une soustraction, je dois donc vérifier si le reste est plus petit que le diviseur (ici 34).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69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30948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79587"/>
            <a:ext cx="1890713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372200" y="1772816"/>
            <a:ext cx="237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PROBLEME !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Ce n’était donc pas 7, il faut donc que j’efface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492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8343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72200" y="1772816"/>
            <a:ext cx="2376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multiplie donc  34 par 8.</a:t>
            </a:r>
          </a:p>
          <a:p>
            <a:endParaRPr lang="fr-FR" dirty="0" smtClean="0"/>
          </a:p>
          <a:p>
            <a:r>
              <a:rPr lang="fr-FR" dirty="0" smtClean="0"/>
              <a:t>8 x 4 = 32</a:t>
            </a:r>
          </a:p>
          <a:p>
            <a:endParaRPr lang="fr-FR" dirty="0"/>
          </a:p>
          <a:p>
            <a:r>
              <a:rPr lang="fr-FR" dirty="0" smtClean="0"/>
              <a:t>J’écris 2 sous le 6 de 276 et je retiens 3 dans ma tête.</a:t>
            </a:r>
          </a:p>
          <a:p>
            <a:endParaRPr lang="fr-FR" dirty="0" smtClean="0"/>
          </a:p>
          <a:p>
            <a:r>
              <a:rPr lang="fr-FR" dirty="0" smtClean="0"/>
              <a:t>8 x 3 = 24</a:t>
            </a:r>
          </a:p>
          <a:p>
            <a:r>
              <a:rPr lang="fr-FR" dirty="0" smtClean="0"/>
              <a:t>Plus ma retenue, ça fait 27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213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46848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00192" y="1772816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fais ma soustraction :</a:t>
            </a:r>
          </a:p>
          <a:p>
            <a:r>
              <a:rPr lang="fr-FR" dirty="0" smtClean="0"/>
              <a:t>276 – 272 = 4</a:t>
            </a:r>
          </a:p>
          <a:p>
            <a:r>
              <a:rPr lang="fr-FR" dirty="0" smtClean="0"/>
              <a:t>Ici, le reste est plus petit que le diviseur (34). </a:t>
            </a:r>
          </a:p>
          <a:p>
            <a:endParaRPr lang="fr-FR" dirty="0"/>
          </a:p>
          <a:p>
            <a:r>
              <a:rPr lang="fr-FR" dirty="0" smtClean="0"/>
              <a:t>C’est bon, je continue !</a:t>
            </a:r>
          </a:p>
          <a:p>
            <a:endParaRPr lang="fr-FR" dirty="0"/>
          </a:p>
          <a:p>
            <a:r>
              <a:rPr lang="fr-FR" dirty="0" smtClean="0"/>
              <a:t>Je baisse le 2.</a:t>
            </a:r>
          </a:p>
          <a:p>
            <a:endParaRPr lang="fr-FR" dirty="0" smtClean="0"/>
          </a:p>
          <a:p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195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16410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00192" y="1772816"/>
            <a:ext cx="25922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42 combien de fois 34 ?</a:t>
            </a:r>
          </a:p>
          <a:p>
            <a:r>
              <a:rPr lang="fr-FR" dirty="0" smtClean="0"/>
              <a:t>Ou, en 4 combien de fois 3 ?</a:t>
            </a:r>
          </a:p>
          <a:p>
            <a:r>
              <a:rPr lang="fr-FR" dirty="0" smtClean="0"/>
              <a:t>(Comme au début, j’enlève le dernier chiffre de chaque nombre).</a:t>
            </a:r>
          </a:p>
          <a:p>
            <a:endParaRPr lang="fr-FR" dirty="0"/>
          </a:p>
          <a:p>
            <a:r>
              <a:rPr lang="fr-FR" dirty="0" smtClean="0"/>
              <a:t>Je peux faire un seul paquet.</a:t>
            </a:r>
          </a:p>
          <a:p>
            <a:r>
              <a:rPr lang="fr-FR" dirty="0" smtClean="0"/>
              <a:t>J’écris 1 au quotient.</a:t>
            </a:r>
          </a:p>
          <a:p>
            <a:endParaRPr lang="fr-FR" dirty="0" smtClean="0"/>
          </a:p>
          <a:p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131840" y="3789040"/>
            <a:ext cx="288032" cy="324036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98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45853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52008"/>
                <a:gridCol w="367474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195736" y="2492896"/>
            <a:ext cx="1152128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693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Effectuons la division suivante :</a:t>
            </a:r>
          </a:p>
          <a:p>
            <a:r>
              <a:rPr lang="fr-FR" dirty="0" smtClean="0"/>
              <a:t>2 762 : 34 ?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2267744" y="2564904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716016" y="3060633"/>
            <a:ext cx="216024" cy="216024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56176" y="961851"/>
            <a:ext cx="25922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x 34 = 34</a:t>
            </a:r>
          </a:p>
          <a:p>
            <a:r>
              <a:rPr lang="fr-FR" dirty="0" smtClean="0"/>
              <a:t>J’écris 34 sous le 42.</a:t>
            </a:r>
          </a:p>
          <a:p>
            <a:endParaRPr lang="fr-FR" dirty="0" smtClean="0"/>
          </a:p>
          <a:p>
            <a:r>
              <a:rPr lang="fr-FR" dirty="0" smtClean="0"/>
              <a:t>42 est plus grand que 34, je peux donc faire la soustraction.</a:t>
            </a:r>
          </a:p>
          <a:p>
            <a:endParaRPr lang="fr-FR" dirty="0"/>
          </a:p>
          <a:p>
            <a:r>
              <a:rPr lang="fr-FR" dirty="0" smtClean="0"/>
              <a:t>42 – 34 = 8</a:t>
            </a:r>
          </a:p>
          <a:p>
            <a:r>
              <a:rPr lang="fr-FR" dirty="0" smtClean="0"/>
              <a:t>Le reste est bien plus petit que le diviseur (34).</a:t>
            </a:r>
          </a:p>
          <a:p>
            <a:endParaRPr lang="fr-FR" dirty="0"/>
          </a:p>
          <a:p>
            <a:r>
              <a:rPr lang="fr-FR" dirty="0" smtClean="0"/>
              <a:t>Mon opération est finie !</a:t>
            </a:r>
          </a:p>
          <a:p>
            <a:endParaRPr lang="fr-FR" dirty="0"/>
          </a:p>
          <a:p>
            <a:r>
              <a:rPr lang="fr-FR" dirty="0" smtClean="0"/>
              <a:t>Résultat 2 762 : 34 ?</a:t>
            </a:r>
          </a:p>
          <a:p>
            <a:r>
              <a:rPr lang="fr-FR" dirty="0" smtClean="0"/>
              <a:t>Quotient = 81</a:t>
            </a:r>
          </a:p>
          <a:p>
            <a:r>
              <a:rPr lang="fr-FR" dirty="0" smtClean="0"/>
              <a:t>Reste = 8</a:t>
            </a:r>
          </a:p>
          <a:p>
            <a:endParaRPr lang="fr-FR" dirty="0" smtClean="0"/>
          </a:p>
          <a:p>
            <a:r>
              <a:rPr lang="fr-FR" dirty="0" smtClean="0"/>
              <a:t>2 762 = (34 x 81) + 8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635896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131840" y="3789040"/>
            <a:ext cx="288032" cy="324036"/>
          </a:xfrm>
          <a:prstGeom prst="arc">
            <a:avLst>
              <a:gd name="adj1" fmla="val 10793512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2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359024"/>
          </a:xfrm>
        </p:spPr>
        <p:txBody>
          <a:bodyPr>
            <a:noAutofit/>
          </a:bodyPr>
          <a:lstStyle/>
          <a:p>
            <a:r>
              <a:rPr lang="fr-FR" sz="2800" dirty="0" smtClean="0"/>
              <a:t>C’est pas facile au début, c’est pourquoi il faut bien suivre toutes les étapes ! </a:t>
            </a:r>
            <a:endParaRPr lang="fr-F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64704"/>
            <a:ext cx="2523963" cy="25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294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Pour résumer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  <a:alpha val="12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J’utilise une gomme et un crayon à papier, car je vais me tromper de temps en temps.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faciliter mes calculs, j’enlève le dernier chiffre de chaque nombre pour tomber sur une table que je connais.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 chaque fois que je dois soustraire, je vérifie que la soustraction est possible.</a:t>
            </a:r>
          </a:p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Après chaque soustraction, je vérifie que le reste est plus petit que le diviseur.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5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Mais c’est comme tout, avec un peu d’entrainement, on y arrive très bien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8336167" cy="3498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49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/>
              <a:t>La technique pour diviser par un nombre à deux chiffres </a:t>
            </a:r>
            <a:r>
              <a:rPr lang="fr-FR" sz="2800" b="1" dirty="0" smtClean="0">
                <a:solidFill>
                  <a:srgbClr val="0070C0"/>
                </a:solidFill>
              </a:rPr>
              <a:t>est la même que lorsqu’on souhaite diviser par un nombre à un seul chiffre</a:t>
            </a:r>
            <a:r>
              <a:rPr lang="fr-FR" sz="2800" b="1" dirty="0" smtClean="0">
                <a:solidFill>
                  <a:srgbClr val="0070C0"/>
                </a:solidFill>
              </a:rPr>
              <a:t>.</a:t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/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dirty="0" smtClean="0"/>
              <a:t>On peut se simplifier le travail en </a:t>
            </a:r>
            <a:r>
              <a:rPr lang="fr-FR" sz="2800" b="1" dirty="0" smtClean="0">
                <a:solidFill>
                  <a:srgbClr val="0070C0"/>
                </a:solidFill>
              </a:rPr>
              <a:t>écrivant d’abord la table du nombre à deux chiffres par lequel on veut diviser.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559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Si je veux diviser 654 par 23, je peux commencer par écrire ma table de 23 :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026568" y="4869160"/>
            <a:ext cx="5021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23 x 1 = 23		23 x 6 = 138</a:t>
            </a:r>
          </a:p>
          <a:p>
            <a:r>
              <a:rPr lang="fr-FR" dirty="0" smtClean="0"/>
              <a:t>23 x 2 = 46		23 </a:t>
            </a:r>
            <a:r>
              <a:rPr lang="fr-FR" dirty="0"/>
              <a:t>x </a:t>
            </a:r>
            <a:r>
              <a:rPr lang="fr-FR" dirty="0" smtClean="0"/>
              <a:t>7 </a:t>
            </a:r>
            <a:r>
              <a:rPr lang="fr-FR" dirty="0"/>
              <a:t>= </a:t>
            </a:r>
            <a:r>
              <a:rPr lang="fr-FR" dirty="0" smtClean="0"/>
              <a:t>161</a:t>
            </a:r>
          </a:p>
          <a:p>
            <a:r>
              <a:rPr lang="fr-FR" dirty="0" smtClean="0"/>
              <a:t>23 x 3 = 69		23 x 8 = 184</a:t>
            </a:r>
          </a:p>
          <a:p>
            <a:r>
              <a:rPr lang="fr-FR" dirty="0" smtClean="0"/>
              <a:t>23 x 4 = 92		23 x 9 = 207</a:t>
            </a:r>
          </a:p>
          <a:p>
            <a:r>
              <a:rPr lang="fr-FR" dirty="0" smtClean="0"/>
              <a:t>23 x 5 = 115</a:t>
            </a:r>
          </a:p>
        </p:txBody>
      </p:sp>
    </p:spTree>
    <p:extLst>
      <p:ext uri="{BB962C8B-B14F-4D97-AF65-F5344CB8AC3E}">
        <p14:creationId xmlns:p14="http://schemas.microsoft.com/office/powerpoint/2010/main" val="345860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87544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6156177" y="390636"/>
            <a:ext cx="2785026" cy="244935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6479963" y="693997"/>
            <a:ext cx="2137454" cy="2014923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Très important !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Bien placer les points au quotients comme pour la division à 1 seul chiffre !</a:t>
            </a:r>
          </a:p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8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49926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65 combien de fois 23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756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8567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65 combien de fois 23 ?</a:t>
            </a:r>
          </a:p>
          <a:p>
            <a:endParaRPr lang="fr-FR" dirty="0"/>
          </a:p>
          <a:p>
            <a:r>
              <a:rPr lang="fr-FR" dirty="0" smtClean="0"/>
              <a:t>Je cherche dans la table de 23, ce qui se rapproche le plus de 65 sans le dépasser.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337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4588">
            <a:off x="332753" y="433138"/>
            <a:ext cx="5230066" cy="1640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44095"/>
              </p:ext>
            </p:extLst>
          </p:nvPr>
        </p:nvGraphicFramePr>
        <p:xfrm>
          <a:off x="1763688" y="2742406"/>
          <a:ext cx="4521631" cy="3278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447447"/>
                <a:gridCol w="409741"/>
                <a:gridCol w="409741"/>
                <a:gridCol w="409741"/>
                <a:gridCol w="238806"/>
                <a:gridCol w="557450"/>
                <a:gridCol w="409741"/>
                <a:gridCol w="409741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2771800" y="2492896"/>
            <a:ext cx="576064" cy="432048"/>
          </a:xfrm>
          <a:prstGeom prst="arc">
            <a:avLst>
              <a:gd name="adj1" fmla="val 10793512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32240" y="2601778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65 combien de fois 23 ?</a:t>
            </a:r>
          </a:p>
          <a:p>
            <a:endParaRPr lang="fr-FR" dirty="0"/>
          </a:p>
          <a:p>
            <a:r>
              <a:rPr lang="fr-FR" dirty="0" smtClean="0"/>
              <a:t>Je cherche dans la table de 23, ce qui se rapproche le plus de 65 sans le dépasser.</a:t>
            </a:r>
          </a:p>
          <a:p>
            <a:endParaRPr lang="fr-FR" dirty="0"/>
          </a:p>
          <a:p>
            <a:r>
              <a:rPr lang="fr-FR" dirty="0" smtClean="0"/>
              <a:t>C’est 23 x 2 = 46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814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1375</Words>
  <Application>Microsoft Office PowerPoint</Application>
  <PresentationFormat>Affichage à l'écran (4:3)</PresentationFormat>
  <Paragraphs>1746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Présentation PowerPoint</vt:lpstr>
      <vt:lpstr>Présentation PowerPoint</vt:lpstr>
      <vt:lpstr>C’est pas facile au début, c’est pourquoi il faut bien suivre toutes les étapes ! </vt:lpstr>
      <vt:lpstr>Présentation PowerPoint</vt:lpstr>
      <vt:lpstr>La technique pour diviser par un nombre à deux chiffres est la même que lorsqu’on souhaite diviser par un nombre à un seul chiffre.  On peut se simplifier le travail en écrivant d’abord la table du nombre à deux chiffres par lequel on veut diviser.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résumer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23</cp:revision>
  <dcterms:created xsi:type="dcterms:W3CDTF">2020-04-23T07:55:41Z</dcterms:created>
  <dcterms:modified xsi:type="dcterms:W3CDTF">2021-03-05T12:32:29Z</dcterms:modified>
</cp:coreProperties>
</file>