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8" r:id="rId4"/>
    <p:sldId id="295" r:id="rId5"/>
    <p:sldId id="29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FF33CC"/>
    <a:srgbClr val="F20000"/>
    <a:srgbClr val="FF99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9BE3-D22C-4FF0-BDA7-FDD66BDAD56A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5E520-C8E8-40A4-B327-2F6C137F6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mots génériques et les mots particuliers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V5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découvrir les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notions de mots génériques et de mots particuliers.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</a:t>
            </a:r>
            <a:r>
              <a:rPr lang="fr-FR" dirty="0" smtClean="0"/>
              <a:t>nom générique ?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Un </a:t>
            </a:r>
            <a:r>
              <a:rPr lang="fr-FR" sz="2800" dirty="0">
                <a:solidFill>
                  <a:srgbClr val="0000FF"/>
                </a:solidFill>
              </a:rPr>
              <a:t>nom générique </a:t>
            </a:r>
            <a:r>
              <a:rPr lang="fr-FR" sz="2800" dirty="0"/>
              <a:t>est un mot qui peut en englober plusieurs autres. </a:t>
            </a: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611560" y="2866011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véhicule</a:t>
            </a:r>
            <a:endParaRPr lang="fr-FR" sz="2800" b="1" dirty="0" smtClean="0">
              <a:solidFill>
                <a:srgbClr val="0000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27584" y="3789040"/>
            <a:ext cx="12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3399"/>
                </a:solidFill>
              </a:rPr>
              <a:t>voiture</a:t>
            </a:r>
            <a:endParaRPr lang="fr-FR" sz="2400" i="1" u="sng" dirty="0">
              <a:solidFill>
                <a:srgbClr val="FF3399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339752" y="3789040"/>
            <a:ext cx="12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3399"/>
                </a:solidFill>
              </a:rPr>
              <a:t>camion</a:t>
            </a:r>
            <a:endParaRPr lang="fr-FR" sz="2400" i="1" u="sng" dirty="0">
              <a:solidFill>
                <a:srgbClr val="FF3399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29100" y="3759423"/>
            <a:ext cx="12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3399"/>
                </a:solidFill>
              </a:rPr>
              <a:t>bus</a:t>
            </a:r>
            <a:endParaRPr lang="fr-FR" sz="2400" i="1" u="sng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942384" y="3759423"/>
            <a:ext cx="997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3399"/>
                </a:solidFill>
              </a:rPr>
              <a:t>vélo</a:t>
            </a:r>
            <a:endParaRPr lang="fr-FR" sz="2400" i="1" u="sng" dirty="0">
              <a:solidFill>
                <a:srgbClr val="FF3399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12160" y="3759423"/>
            <a:ext cx="997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3399"/>
                </a:solidFill>
              </a:rPr>
              <a:t>moto</a:t>
            </a:r>
            <a:endParaRPr lang="fr-FR" sz="2400" i="1" u="sng" dirty="0">
              <a:solidFill>
                <a:srgbClr val="FF3399"/>
              </a:solidFill>
            </a:endParaRPr>
          </a:p>
        </p:txBody>
      </p:sp>
      <p:sp>
        <p:nvSpPr>
          <p:cNvPr id="5" name="Bulle ronde 4"/>
          <p:cNvSpPr/>
          <p:nvPr/>
        </p:nvSpPr>
        <p:spPr>
          <a:xfrm>
            <a:off x="755576" y="3433748"/>
            <a:ext cx="6408712" cy="1363404"/>
          </a:xfrm>
          <a:prstGeom prst="wedgeEllipseCallout">
            <a:avLst>
              <a:gd name="adj1" fmla="val -36814"/>
              <a:gd name="adj2" fmla="val -59213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33" grpId="0"/>
      <p:bldP spid="24" grpId="0"/>
      <p:bldP spid="25" grpId="0"/>
      <p:bldP spid="26" grpId="0"/>
      <p:bldP spid="29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</a:t>
            </a:r>
            <a:r>
              <a:rPr lang="fr-FR" dirty="0" smtClean="0"/>
              <a:t>nom particulier ?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Un </a:t>
            </a:r>
            <a:r>
              <a:rPr lang="fr-FR" sz="2800" dirty="0">
                <a:solidFill>
                  <a:srgbClr val="FF33CC"/>
                </a:solidFill>
              </a:rPr>
              <a:t>nom particulier </a:t>
            </a:r>
            <a:r>
              <a:rPr lang="fr-FR" sz="2800" dirty="0"/>
              <a:t>désigne une seule chose ou personne.</a:t>
            </a: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611560" y="2866011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F33CC"/>
                </a:solidFill>
                <a:latin typeface="Calibri" charset="0"/>
                <a:ea typeface="Calibri" charset="0"/>
                <a:cs typeface="Calibri" charset="0"/>
              </a:rPr>
              <a:t>tulipe</a:t>
            </a:r>
            <a:endParaRPr lang="fr-FR" sz="2800" b="1" dirty="0" smtClean="0">
              <a:solidFill>
                <a:srgbClr val="FF33CC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887016" y="2852936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F33CC"/>
                </a:solidFill>
                <a:latin typeface="Calibri" charset="0"/>
                <a:ea typeface="Calibri" charset="0"/>
                <a:cs typeface="Calibri" charset="0"/>
              </a:rPr>
              <a:t>rose</a:t>
            </a:r>
            <a:endParaRPr lang="fr-FR" sz="2800" b="1" dirty="0" smtClean="0">
              <a:solidFill>
                <a:srgbClr val="FF33CC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471192" y="2861263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F33CC"/>
                </a:solidFill>
                <a:latin typeface="Calibri" charset="0"/>
                <a:ea typeface="Calibri" charset="0"/>
                <a:cs typeface="Calibri" charset="0"/>
              </a:rPr>
              <a:t>jonquille</a:t>
            </a:r>
            <a:endParaRPr lang="fr-FR" sz="2800" b="1" dirty="0" smtClean="0">
              <a:solidFill>
                <a:srgbClr val="FF33CC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559424" y="2852936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F33CC"/>
                </a:solidFill>
                <a:latin typeface="Calibri" charset="0"/>
                <a:ea typeface="Calibri" charset="0"/>
                <a:cs typeface="Calibri" charset="0"/>
              </a:rPr>
              <a:t>coquelicot</a:t>
            </a:r>
            <a:endParaRPr lang="fr-FR" sz="2800" b="1" dirty="0" smtClean="0">
              <a:solidFill>
                <a:srgbClr val="FF33CC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3" name="Connecteur droit avec flèche 2"/>
          <p:cNvCxnSpPr>
            <a:stCxn id="27" idx="2"/>
          </p:cNvCxnSpPr>
          <p:nvPr/>
        </p:nvCxnSpPr>
        <p:spPr>
          <a:xfrm>
            <a:off x="1630016" y="3433748"/>
            <a:ext cx="2077888" cy="1219388"/>
          </a:xfrm>
          <a:prstGeom prst="straightConnector1">
            <a:avLst/>
          </a:prstGeom>
          <a:ln w="19050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987824" y="3429000"/>
            <a:ext cx="1038944" cy="1224136"/>
          </a:xfrm>
          <a:prstGeom prst="straightConnector1">
            <a:avLst/>
          </a:prstGeom>
          <a:ln w="19050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4608002" y="3425421"/>
            <a:ext cx="2077888" cy="1219388"/>
          </a:xfrm>
          <a:prstGeom prst="straightConnector1">
            <a:avLst/>
          </a:prstGeom>
          <a:ln w="19050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4211960" y="3425421"/>
            <a:ext cx="407844" cy="1219388"/>
          </a:xfrm>
          <a:prstGeom prst="straightConnector1">
            <a:avLst/>
          </a:prstGeom>
          <a:ln w="19050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2591778" y="4725144"/>
            <a:ext cx="305516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Fleur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(est le nom générique)</a:t>
            </a:r>
            <a:endParaRPr lang="fr-FR" sz="2400" i="1" dirty="0" smtClean="0">
              <a:solidFill>
                <a:srgbClr val="0000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73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1" grpId="0"/>
      <p:bldP spid="12" grpId="0"/>
      <p:bldP spid="1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smtClean="0"/>
              <a:t>Quel est le nom générique qui rassemble les mots particuliers suivants 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420888"/>
            <a:ext cx="633670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rgbClr val="FF3399"/>
                </a:solidFill>
              </a:rPr>
              <a:t>canapé – armoire – table – chaise – fauteuil – lit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7100664" y="2420888"/>
            <a:ext cx="1359768" cy="495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0000FF"/>
                </a:solidFill>
              </a:rPr>
              <a:t>Meuble</a:t>
            </a:r>
            <a:r>
              <a:rPr lang="fr-FR" sz="2400" i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i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99256" y="3760441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Trouve des mots particuliers correspondant au nom générique suivant 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966902" y="4509120"/>
            <a:ext cx="649353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rgbClr val="FF3399"/>
                </a:solidFill>
              </a:rPr>
              <a:t>chemise, pantalon, jupe, chaussettes, tee-shirt…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4499016"/>
            <a:ext cx="1503307" cy="495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i="1" dirty="0" smtClean="0">
                <a:solidFill>
                  <a:srgbClr val="0000FF"/>
                </a:solidFill>
              </a:rPr>
              <a:t>vêtement </a:t>
            </a:r>
            <a:r>
              <a:rPr lang="fr-FR" sz="2400" i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03990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115</Words>
  <Application>Microsoft Office PowerPoint</Application>
  <PresentationFormat>Affichage à l'écran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vocabulaire</vt:lpstr>
      <vt:lpstr>Aujourd’hui, nous allons travailler en vocabulaire. Nous allons découvrir les notions de mots génériques et de mots particuliers. </vt:lpstr>
      <vt:lpstr>Qu’est-ce qu’un nom générique ?</vt:lpstr>
      <vt:lpstr>Qu’est-ce qu’un nom particulier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58</cp:revision>
  <dcterms:created xsi:type="dcterms:W3CDTF">2020-05-20T07:22:41Z</dcterms:created>
  <dcterms:modified xsi:type="dcterms:W3CDTF">2021-01-17T14:40:35Z</dcterms:modified>
</cp:coreProperties>
</file>