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80" r:id="rId5"/>
    <p:sldId id="284" r:id="rId6"/>
    <p:sldId id="283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20000"/>
    <a:srgbClr val="FF3300"/>
    <a:srgbClr val="FF3399"/>
    <a:srgbClr val="FF99CC"/>
    <a:srgbClr val="FF61B0"/>
    <a:srgbClr val="009900"/>
    <a:srgbClr val="FFE89F"/>
    <a:srgbClr val="DAA600"/>
    <a:srgbClr val="FFD4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60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Orthographe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632848" cy="2135088"/>
          </a:xfrm>
        </p:spPr>
        <p:txBody>
          <a:bodyPr>
            <a:noAutofit/>
          </a:bodyPr>
          <a:lstStyle/>
          <a:p>
            <a:r>
              <a:rPr lang="fr-FR" sz="4000" dirty="0" smtClean="0">
                <a:solidFill>
                  <a:schemeClr val="bg1"/>
                </a:solidFill>
              </a:rPr>
              <a:t>Les homophones grammaticaux : </a:t>
            </a:r>
          </a:p>
          <a:p>
            <a:r>
              <a:rPr lang="fr-FR" sz="4800" dirty="0" smtClean="0">
                <a:solidFill>
                  <a:schemeClr val="bg1"/>
                </a:solidFill>
              </a:rPr>
              <a:t>quel(s), quelle(s) et qu’elle(s)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O14</a:t>
            </a:r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Aujourd’hui, nous allons travailler en </a:t>
            </a:r>
            <a:r>
              <a:rPr lang="fr-FR" sz="4000" b="1" dirty="0" smtClean="0">
                <a:solidFill>
                  <a:srgbClr val="FF99CC"/>
                </a:solidFill>
                <a:latin typeface="+mn-lt"/>
                <a:ea typeface="Script Ecole 2" panose="02000400000000000000" pitchFamily="2" charset="0"/>
              </a:rPr>
              <a:t>orthographe</a:t>
            </a: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. </a:t>
            </a:r>
            <a:b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</a:b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Nous allons apprendre </a:t>
            </a:r>
            <a:r>
              <a:rPr lang="fr-FR" sz="4000" b="1" dirty="0" smtClean="0">
                <a:solidFill>
                  <a:srgbClr val="FF3399"/>
                </a:solidFill>
                <a:latin typeface="+mn-lt"/>
                <a:ea typeface="Script Ecole 2" panose="02000400000000000000" pitchFamily="2" charset="0"/>
              </a:rPr>
              <a:t>comment choisir la bonne orthographe entre </a:t>
            </a:r>
            <a:r>
              <a:rPr lang="fr-FR" sz="4000" b="1" dirty="0">
                <a:solidFill>
                  <a:srgbClr val="FF3399"/>
                </a:solidFill>
                <a:latin typeface="+mn-lt"/>
                <a:ea typeface="Script Ecole 2" panose="02000400000000000000" pitchFamily="2" charset="0"/>
              </a:rPr>
              <a:t>quel(s), quelle(s) et qu’elle(s).</a:t>
            </a: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Les homophones</a:t>
            </a:r>
            <a:endParaRPr lang="fr-FR" b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604270" y="980727"/>
            <a:ext cx="82882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Les </a:t>
            </a:r>
            <a:r>
              <a:rPr lang="fr-FR" sz="3200" b="1" dirty="0" smtClean="0">
                <a:solidFill>
                  <a:srgbClr val="FF3399"/>
                </a:solidFill>
              </a:rPr>
              <a:t>homophones </a:t>
            </a:r>
            <a:r>
              <a:rPr lang="fr-FR" sz="3200" dirty="0" smtClean="0"/>
              <a:t>sont des mots </a:t>
            </a:r>
            <a:r>
              <a:rPr lang="fr-FR" sz="3200" dirty="0" smtClean="0">
                <a:solidFill>
                  <a:srgbClr val="FF3399"/>
                </a:solidFill>
              </a:rPr>
              <a:t>qui se prononcent de la même façon mais qui ont une orthographe différente.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8704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quel(s), quelle(s) ou qu’elle(s)?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73324" y="908720"/>
            <a:ext cx="828821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4000" b="1" dirty="0" smtClean="0">
                <a:solidFill>
                  <a:srgbClr val="996633"/>
                </a:solidFill>
              </a:rPr>
              <a:t>qu’elle</a:t>
            </a:r>
            <a:r>
              <a:rPr lang="fr-FR" sz="3200" dirty="0"/>
              <a:t> </a:t>
            </a:r>
            <a:r>
              <a:rPr lang="fr-FR" sz="3200" dirty="0" smtClean="0"/>
              <a:t>et </a:t>
            </a:r>
            <a:r>
              <a:rPr lang="fr-FR" sz="4000" b="1" dirty="0" smtClean="0">
                <a:solidFill>
                  <a:srgbClr val="996633"/>
                </a:solidFill>
              </a:rPr>
              <a:t>qu’elles</a:t>
            </a:r>
            <a:r>
              <a:rPr lang="fr-FR" sz="3200" dirty="0" smtClean="0"/>
              <a:t> (avec deux mots) sont formés avec un pronom personnel. Je dois donc les accorder avec le verbe ou avec le nom qu’il remplace.</a:t>
            </a:r>
            <a:endParaRPr lang="fr-FR" sz="3200" dirty="0"/>
          </a:p>
        </p:txBody>
      </p:sp>
      <p:sp>
        <p:nvSpPr>
          <p:cNvPr id="6" name="ZoneTexte 5"/>
          <p:cNvSpPr txBox="1"/>
          <p:nvPr/>
        </p:nvSpPr>
        <p:spPr>
          <a:xfrm>
            <a:off x="427895" y="2999854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Il peuvent être remplacés par « </a:t>
            </a:r>
            <a:r>
              <a:rPr lang="fr-FR" sz="3200" dirty="0" smtClean="0">
                <a:solidFill>
                  <a:srgbClr val="996633"/>
                </a:solidFill>
              </a:rPr>
              <a:t>qu’il</a:t>
            </a:r>
            <a:r>
              <a:rPr lang="fr-FR" sz="3200" dirty="0" smtClean="0"/>
              <a:t> », « </a:t>
            </a:r>
            <a:r>
              <a:rPr lang="fr-FR" sz="3200" dirty="0" smtClean="0">
                <a:solidFill>
                  <a:srgbClr val="996633"/>
                </a:solidFill>
              </a:rPr>
              <a:t>qu’ils</a:t>
            </a:r>
            <a:r>
              <a:rPr lang="fr-FR" sz="3200" dirty="0" smtClean="0"/>
              <a:t> </a:t>
            </a:r>
            <a:r>
              <a:rPr lang="fr-FR" sz="3200" dirty="0"/>
              <a:t>» ou par </a:t>
            </a:r>
            <a:r>
              <a:rPr lang="fr-FR" sz="3200" dirty="0" smtClean="0"/>
              <a:t> « </a:t>
            </a:r>
            <a:r>
              <a:rPr lang="fr-FR" sz="3200" dirty="0" smtClean="0">
                <a:solidFill>
                  <a:srgbClr val="996633"/>
                </a:solidFill>
              </a:rPr>
              <a:t>que lui</a:t>
            </a:r>
            <a:r>
              <a:rPr lang="fr-FR" sz="3200" dirty="0" smtClean="0"/>
              <a:t> » et « </a:t>
            </a:r>
            <a:r>
              <a:rPr lang="fr-FR" sz="3200" dirty="0" smtClean="0">
                <a:solidFill>
                  <a:srgbClr val="996633"/>
                </a:solidFill>
              </a:rPr>
              <a:t>qu’eux</a:t>
            </a:r>
            <a:r>
              <a:rPr lang="fr-FR" sz="3200" dirty="0" smtClean="0"/>
              <a:t> ».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60254" y="4063712"/>
            <a:ext cx="828821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i="1" dirty="0" smtClean="0"/>
              <a:t>Exemples</a:t>
            </a:r>
            <a:r>
              <a:rPr lang="fr-FR" sz="2400" dirty="0" smtClean="0"/>
              <a:t> : </a:t>
            </a:r>
          </a:p>
          <a:p>
            <a:pPr algn="just"/>
            <a:r>
              <a:rPr lang="fr-FR" sz="2400" i="1" dirty="0" smtClean="0">
                <a:solidFill>
                  <a:srgbClr val="FF0000"/>
                </a:solidFill>
              </a:rPr>
              <a:t>Qu’elles</a:t>
            </a:r>
            <a:r>
              <a:rPr lang="fr-FR" sz="2400" i="1" dirty="0" smtClean="0"/>
              <a:t> sont sages ! </a:t>
            </a:r>
            <a:r>
              <a:rPr lang="fr-FR" sz="2400" i="1" dirty="0" smtClean="0">
                <a:sym typeface="Wingdings" panose="05000000000000000000" pitchFamily="2" charset="2"/>
              </a:rPr>
              <a:t> </a:t>
            </a:r>
            <a:r>
              <a:rPr lang="fr-FR" sz="2400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Qu’ils</a:t>
            </a:r>
            <a:r>
              <a:rPr lang="fr-FR" sz="2400" i="1" dirty="0" smtClean="0">
                <a:sym typeface="Wingdings" panose="05000000000000000000" pitchFamily="2" charset="2"/>
              </a:rPr>
              <a:t> sont sages !</a:t>
            </a:r>
          </a:p>
          <a:p>
            <a:pPr algn="just"/>
            <a:endParaRPr lang="fr-FR" sz="2400" i="1" dirty="0" smtClean="0"/>
          </a:p>
          <a:p>
            <a:pPr algn="just"/>
            <a:r>
              <a:rPr lang="fr-FR" sz="2400" i="1" dirty="0" smtClean="0"/>
              <a:t>Je crois </a:t>
            </a:r>
            <a:r>
              <a:rPr lang="fr-FR" sz="2400" i="1" dirty="0" smtClean="0">
                <a:solidFill>
                  <a:srgbClr val="FF0000"/>
                </a:solidFill>
              </a:rPr>
              <a:t>qu’elle</a:t>
            </a:r>
            <a:r>
              <a:rPr lang="fr-FR" sz="2400" i="1" dirty="0" smtClean="0"/>
              <a:t>   n’est pas là. </a:t>
            </a:r>
            <a:r>
              <a:rPr lang="fr-FR" sz="2400" i="1" dirty="0" smtClean="0">
                <a:sym typeface="Wingdings" panose="05000000000000000000" pitchFamily="2" charset="2"/>
              </a:rPr>
              <a:t> Je crois </a:t>
            </a:r>
            <a:r>
              <a:rPr lang="fr-FR" sz="2400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qu’il</a:t>
            </a:r>
            <a:r>
              <a:rPr lang="fr-FR" sz="2400" i="1" dirty="0" smtClean="0">
                <a:sym typeface="Wingdings" panose="05000000000000000000" pitchFamily="2" charset="2"/>
              </a:rPr>
              <a:t> n’est pas là.</a:t>
            </a:r>
          </a:p>
          <a:p>
            <a:pPr algn="just"/>
            <a:endParaRPr lang="fr-FR" sz="2400" i="1" dirty="0"/>
          </a:p>
          <a:p>
            <a:pPr algn="just"/>
            <a:r>
              <a:rPr lang="fr-FR" sz="2400" i="1" dirty="0" smtClean="0"/>
              <a:t>Cette équipe est incroyable, on ne voit </a:t>
            </a:r>
            <a:r>
              <a:rPr lang="fr-FR" sz="2400" i="1" dirty="0" smtClean="0">
                <a:solidFill>
                  <a:srgbClr val="FF0000"/>
                </a:solidFill>
              </a:rPr>
              <a:t>qu’elle</a:t>
            </a:r>
            <a:r>
              <a:rPr lang="fr-FR" sz="2400" i="1" dirty="0" smtClean="0"/>
              <a:t>  (que lui) sur le terrain.</a:t>
            </a:r>
            <a:endParaRPr lang="fr-FR" sz="2400" i="1" dirty="0"/>
          </a:p>
        </p:txBody>
      </p:sp>
      <p:grpSp>
        <p:nvGrpSpPr>
          <p:cNvPr id="9" name="Groupe 8"/>
          <p:cNvGrpSpPr/>
          <p:nvPr/>
        </p:nvGrpSpPr>
        <p:grpSpPr>
          <a:xfrm>
            <a:off x="1331640" y="4423752"/>
            <a:ext cx="540060" cy="432048"/>
            <a:chOff x="1331640" y="4221088"/>
            <a:chExt cx="540060" cy="432048"/>
          </a:xfrm>
        </p:grpSpPr>
        <p:sp>
          <p:nvSpPr>
            <p:cNvPr id="3" name="Ellipse 2"/>
            <p:cNvSpPr/>
            <p:nvPr/>
          </p:nvSpPr>
          <p:spPr>
            <a:xfrm>
              <a:off x="1331640" y="4365104"/>
              <a:ext cx="216024" cy="216024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Arc 7"/>
            <p:cNvSpPr/>
            <p:nvPr/>
          </p:nvSpPr>
          <p:spPr>
            <a:xfrm>
              <a:off x="1439652" y="4221088"/>
              <a:ext cx="432048" cy="432048"/>
            </a:xfrm>
            <a:prstGeom prst="arc">
              <a:avLst>
                <a:gd name="adj1" fmla="val 11773549"/>
                <a:gd name="adj2" fmla="val 20963125"/>
              </a:avLst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2267744" y="5143832"/>
            <a:ext cx="540060" cy="432048"/>
            <a:chOff x="1331640" y="4221088"/>
            <a:chExt cx="540060" cy="432048"/>
          </a:xfrm>
        </p:grpSpPr>
        <p:sp>
          <p:nvSpPr>
            <p:cNvPr id="15" name="Ellipse 14"/>
            <p:cNvSpPr/>
            <p:nvPr/>
          </p:nvSpPr>
          <p:spPr>
            <a:xfrm>
              <a:off x="1331640" y="4365104"/>
              <a:ext cx="216024" cy="216024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Arc 15"/>
            <p:cNvSpPr/>
            <p:nvPr/>
          </p:nvSpPr>
          <p:spPr>
            <a:xfrm>
              <a:off x="1439652" y="4221088"/>
              <a:ext cx="432048" cy="432048"/>
            </a:xfrm>
            <a:prstGeom prst="arc">
              <a:avLst>
                <a:gd name="adj1" fmla="val 11773549"/>
                <a:gd name="adj2" fmla="val 20963125"/>
              </a:avLst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8" name="Ellipse 17"/>
          <p:cNvSpPr/>
          <p:nvPr/>
        </p:nvSpPr>
        <p:spPr>
          <a:xfrm>
            <a:off x="6516216" y="6007928"/>
            <a:ext cx="216024" cy="216024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Arc 18"/>
          <p:cNvSpPr/>
          <p:nvPr/>
        </p:nvSpPr>
        <p:spPr>
          <a:xfrm flipH="1">
            <a:off x="1979712" y="5899916"/>
            <a:ext cx="4608512" cy="252028"/>
          </a:xfrm>
          <a:prstGeom prst="arc">
            <a:avLst>
              <a:gd name="adj1" fmla="val 10831300"/>
              <a:gd name="adj2" fmla="val 8917"/>
            </a:avLst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526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" grpId="0"/>
      <p:bldP spid="7" grpId="0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quel(s), quelle(s) ou qu’elle(s)?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73324" y="878454"/>
            <a:ext cx="828821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Quel (quels)</a:t>
            </a:r>
            <a:r>
              <a:rPr lang="fr-FR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</a:t>
            </a:r>
            <a:r>
              <a:rPr lang="fr-FR" sz="3200" dirty="0" smtClean="0"/>
              <a:t>et </a:t>
            </a:r>
            <a:r>
              <a:rPr lang="fr-FR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quelle </a:t>
            </a:r>
            <a:r>
              <a:rPr lang="fr-FR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(quelles)</a:t>
            </a:r>
            <a:r>
              <a:rPr lang="fr-FR" sz="3200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</a:t>
            </a:r>
            <a:r>
              <a:rPr lang="fr-FR" sz="3200" dirty="0" smtClean="0"/>
              <a:t>(en un seul mot) sont des déterminants interrogatifs ou exclamatifs. Ils s’accordent en genre et en nombre avec le nom qui les suit.</a:t>
            </a:r>
            <a:endParaRPr lang="fr-FR" sz="3200" dirty="0"/>
          </a:p>
        </p:txBody>
      </p:sp>
      <p:sp>
        <p:nvSpPr>
          <p:cNvPr id="6" name="ZoneTexte 5"/>
          <p:cNvSpPr txBox="1"/>
          <p:nvPr/>
        </p:nvSpPr>
        <p:spPr>
          <a:xfrm>
            <a:off x="438983" y="2916233"/>
            <a:ext cx="8288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Il </a:t>
            </a:r>
            <a:r>
              <a:rPr lang="fr-FR" sz="3200" dirty="0" smtClean="0"/>
              <a:t>ne peuvent </a:t>
            </a:r>
            <a:r>
              <a:rPr lang="fr-FR" sz="3200" dirty="0" smtClean="0"/>
              <a:t>pas être remplacés. 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444688" y="3429000"/>
            <a:ext cx="8288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i="1" dirty="0" smtClean="0"/>
              <a:t>Exemples : 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460254" y="3992178"/>
            <a:ext cx="828821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32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Quel</a:t>
            </a:r>
            <a:r>
              <a:rPr lang="fr-FR" sz="3200" i="1" dirty="0" smtClean="0"/>
              <a:t> </a:t>
            </a:r>
            <a:r>
              <a:rPr lang="fr-FR" sz="3200" i="1" u="sng" dirty="0" smtClean="0">
                <a:solidFill>
                  <a:srgbClr val="0070C0"/>
                </a:solidFill>
              </a:rPr>
              <a:t>talent</a:t>
            </a:r>
            <a:r>
              <a:rPr lang="fr-FR" sz="3200" i="1" dirty="0" smtClean="0"/>
              <a:t> ! (</a:t>
            </a:r>
            <a:r>
              <a:rPr lang="fr-FR" sz="3200" i="1" dirty="0" smtClean="0">
                <a:solidFill>
                  <a:srgbClr val="0070C0"/>
                </a:solidFill>
              </a:rPr>
              <a:t>nom masculin singulier</a:t>
            </a:r>
            <a:r>
              <a:rPr lang="fr-FR" sz="3200" i="1" dirty="0" smtClean="0"/>
              <a:t>)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460254" y="4581128"/>
            <a:ext cx="828821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32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Quelle</a:t>
            </a:r>
            <a:r>
              <a:rPr lang="fr-FR" sz="3200" i="1" dirty="0" smtClean="0"/>
              <a:t> </a:t>
            </a:r>
            <a:r>
              <a:rPr lang="fr-FR" sz="3200" i="1" u="sng" dirty="0" smtClean="0">
                <a:solidFill>
                  <a:srgbClr val="0070C0"/>
                </a:solidFill>
              </a:rPr>
              <a:t>chance</a:t>
            </a:r>
            <a:r>
              <a:rPr lang="fr-FR" sz="3200" i="1" dirty="0" smtClean="0"/>
              <a:t> ! (</a:t>
            </a:r>
            <a:r>
              <a:rPr lang="fr-FR" sz="3200" i="1" dirty="0" smtClean="0">
                <a:solidFill>
                  <a:srgbClr val="0070C0"/>
                </a:solidFill>
              </a:rPr>
              <a:t>nom féminin singulier</a:t>
            </a:r>
            <a:r>
              <a:rPr lang="fr-FR" sz="3200" i="1" dirty="0" smtClean="0"/>
              <a:t>)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467544" y="5157192"/>
            <a:ext cx="828821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32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Quels</a:t>
            </a:r>
            <a:r>
              <a:rPr lang="fr-FR" sz="3200" i="1" dirty="0" smtClean="0"/>
              <a:t> </a:t>
            </a:r>
            <a:r>
              <a:rPr lang="fr-FR" sz="3200" i="1" u="sng" dirty="0" smtClean="0">
                <a:solidFill>
                  <a:srgbClr val="0070C0"/>
                </a:solidFill>
              </a:rPr>
              <a:t>jeux</a:t>
            </a:r>
            <a:r>
              <a:rPr lang="fr-FR" sz="3200" i="1" dirty="0" smtClean="0"/>
              <a:t> connais-tu ? (</a:t>
            </a:r>
            <a:r>
              <a:rPr lang="fr-FR" sz="3200" i="1" dirty="0" smtClean="0">
                <a:solidFill>
                  <a:srgbClr val="0070C0"/>
                </a:solidFill>
              </a:rPr>
              <a:t>nom masculin pluriel</a:t>
            </a:r>
            <a:r>
              <a:rPr lang="fr-FR" sz="3200" i="1" dirty="0" smtClean="0"/>
              <a:t>)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496963" y="5749884"/>
            <a:ext cx="828821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32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Quelles</a:t>
            </a:r>
            <a:r>
              <a:rPr lang="fr-FR" sz="3200" i="1" dirty="0" smtClean="0"/>
              <a:t> </a:t>
            </a:r>
            <a:r>
              <a:rPr lang="fr-FR" sz="3200" i="1" u="sng" dirty="0" smtClean="0">
                <a:solidFill>
                  <a:srgbClr val="0070C0"/>
                </a:solidFill>
              </a:rPr>
              <a:t>merveilles</a:t>
            </a:r>
            <a:r>
              <a:rPr lang="fr-FR" sz="3200" i="1" dirty="0" smtClean="0"/>
              <a:t> ! (</a:t>
            </a:r>
            <a:r>
              <a:rPr lang="fr-FR" sz="3200" i="1" dirty="0" smtClean="0">
                <a:solidFill>
                  <a:srgbClr val="0070C0"/>
                </a:solidFill>
              </a:rPr>
              <a:t>nom féminin pluriel</a:t>
            </a:r>
            <a:r>
              <a:rPr lang="fr-FR" sz="3200" i="1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5520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" grpId="0"/>
      <p:bldP spid="17" grpId="0"/>
      <p:bldP spid="20" grpId="0" animBg="1"/>
      <p:bldP spid="21" grpId="0" animBg="1"/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On s’entraîne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20230" y="1656029"/>
            <a:ext cx="5976664" cy="604664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vienne me voir. 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413098" y="1628799"/>
            <a:ext cx="1660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accent6">
                    <a:lumMod val="50000"/>
                  </a:schemeClr>
                </a:solidFill>
              </a:rPr>
              <a:t>Qu’elle </a:t>
            </a:r>
            <a:endParaRPr lang="fr-FR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354360" y="2420888"/>
            <a:ext cx="846611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Je ne sais plus dans 		poche sont les clés.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3707904" y="2379221"/>
            <a:ext cx="187220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quelle</a:t>
            </a:r>
            <a:r>
              <a:rPr lang="fr-FR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fr-FR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1619672" y="3120369"/>
            <a:ext cx="3744416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livres emmènes-tu ? 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419200" y="3079987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Quels</a:t>
            </a:r>
            <a:endParaRPr lang="fr-FR" sz="2000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395536" y="3832448"/>
            <a:ext cx="6507106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Tu es sûr 		    vont y arriver.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1957554" y="3789040"/>
            <a:ext cx="16783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chemeClr val="accent6">
                    <a:lumMod val="50000"/>
                  </a:schemeClr>
                </a:solidFill>
              </a:rPr>
              <a:t>qu’elles</a:t>
            </a:r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395536" y="4437112"/>
            <a:ext cx="8401272" cy="1075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	       sont les trois plus hautes montagnes du monde ?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419200" y="4437112"/>
            <a:ext cx="1920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Quelles</a:t>
            </a:r>
            <a:endParaRPr lang="fr-FR" sz="2000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70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10" grpId="0"/>
      <p:bldP spid="11" grpId="0"/>
      <p:bldP spid="12" grpId="0"/>
      <p:bldP spid="13" grpId="0"/>
      <p:bldP spid="14" grpId="0"/>
      <p:bldP spid="16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</TotalTime>
  <Words>236</Words>
  <Application>Microsoft Office PowerPoint</Application>
  <PresentationFormat>Affichage à l'écran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Orthographe</vt:lpstr>
      <vt:lpstr>Aujourd’hui, nous allons travailler en orthographe.  Nous allons apprendre comment choisir la bonne orthographe entre quel(s), quelle(s) et qu’elle(s).</vt:lpstr>
      <vt:lpstr>Les homophones</vt:lpstr>
      <vt:lpstr>quel(s), quelle(s) ou qu’elle(s)?</vt:lpstr>
      <vt:lpstr>quel(s), quelle(s) ou qu’elle(s)?</vt:lpstr>
      <vt:lpstr>On s’entraîne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75</cp:revision>
  <dcterms:created xsi:type="dcterms:W3CDTF">2020-05-20T07:22:41Z</dcterms:created>
  <dcterms:modified xsi:type="dcterms:W3CDTF">2021-01-02T15:33:02Z</dcterms:modified>
</cp:coreProperties>
</file>