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CC"/>
    <a:srgbClr val="FF61B0"/>
    <a:srgbClr val="FF3300"/>
    <a:srgbClr val="0099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</a:t>
            </a:r>
            <a:r>
              <a:rPr lang="fr-FR" sz="4400" dirty="0" smtClean="0">
                <a:solidFill>
                  <a:schemeClr val="bg1"/>
                </a:solidFill>
              </a:rPr>
              <a:t>mots invariables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O9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2950815" y="2564904"/>
            <a:ext cx="829097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enfin</a:t>
            </a:r>
          </a:p>
          <a:p>
            <a:r>
              <a:rPr lang="fr-FR" dirty="0" smtClean="0"/>
              <a:t>entre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3162672" y="2204987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15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191175" y="2564904"/>
            <a:ext cx="82909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jamais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6403032" y="2204987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659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7487319" y="2564904"/>
            <a:ext cx="1351881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là</a:t>
            </a:r>
          </a:p>
          <a:p>
            <a:r>
              <a:rPr lang="fr-FR" dirty="0" smtClean="0"/>
              <a:t>là-bas</a:t>
            </a:r>
          </a:p>
          <a:p>
            <a:r>
              <a:rPr lang="fr-FR" dirty="0" smtClean="0"/>
              <a:t>là-haut</a:t>
            </a:r>
          </a:p>
          <a:p>
            <a:r>
              <a:rPr lang="fr-FR" dirty="0" smtClean="0"/>
              <a:t>longtemps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7699176" y="2204987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479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7487319" y="2564904"/>
            <a:ext cx="1351881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maintenant</a:t>
            </a:r>
          </a:p>
          <a:p>
            <a:r>
              <a:rPr lang="fr-FR" dirty="0" smtClean="0"/>
              <a:t>malgré</a:t>
            </a:r>
          </a:p>
          <a:p>
            <a:r>
              <a:rPr lang="fr-FR" dirty="0" smtClean="0"/>
              <a:t>mieux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8316416" y="2204987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930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1681336" y="5085184"/>
            <a:ext cx="4978896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parce que	peut-être		près</a:t>
            </a:r>
          </a:p>
          <a:p>
            <a:r>
              <a:rPr lang="fr-FR" dirty="0" smtClean="0"/>
              <a:t>parfois		plutôt		presque</a:t>
            </a:r>
          </a:p>
          <a:p>
            <a:r>
              <a:rPr lang="fr-FR" dirty="0" smtClean="0"/>
              <a:t>partout		pourquoi</a:t>
            </a:r>
          </a:p>
          <a:p>
            <a:r>
              <a:rPr lang="fr-FR" dirty="0" smtClean="0"/>
              <a:t>pendant		pourtant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1834492" y="4725144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316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2329408" y="5085184"/>
            <a:ext cx="1378496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quand</a:t>
            </a:r>
          </a:p>
          <a:p>
            <a:r>
              <a:rPr lang="fr-FR" dirty="0" smtClean="0"/>
              <a:t>quelquefois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2482564" y="4725144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361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3625552" y="5085184"/>
            <a:ext cx="137849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soudain</a:t>
            </a:r>
          </a:p>
          <a:p>
            <a:r>
              <a:rPr lang="fr-FR" dirty="0" smtClean="0"/>
              <a:t>souvent</a:t>
            </a:r>
          </a:p>
          <a:p>
            <a:r>
              <a:rPr lang="fr-FR" dirty="0" smtClean="0"/>
              <a:t>surtout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3778708" y="4725144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171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4283968" y="5085184"/>
            <a:ext cx="1378496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tard</a:t>
            </a:r>
          </a:p>
          <a:p>
            <a:r>
              <a:rPr lang="fr-FR" dirty="0" smtClean="0"/>
              <a:t>tôt</a:t>
            </a:r>
          </a:p>
          <a:p>
            <a:r>
              <a:rPr lang="fr-FR" dirty="0" smtClean="0"/>
              <a:t>toujours</a:t>
            </a:r>
          </a:p>
          <a:p>
            <a:r>
              <a:rPr lang="fr-FR" dirty="0" smtClean="0"/>
              <a:t>trop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4437124" y="4725144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791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5580112" y="5085184"/>
            <a:ext cx="1378496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vrai</a:t>
            </a:r>
          </a:p>
          <a:p>
            <a:r>
              <a:rPr lang="fr-FR" dirty="0" smtClean="0"/>
              <a:t>vraiment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5733268" y="4725144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37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/>
              <a:t>Les mots invariables sont des mots-outils que l’on rencontre très souvent.</a:t>
            </a:r>
          </a:p>
          <a:p>
            <a:pPr marL="0" indent="0" algn="just">
              <a:buNone/>
            </a:pPr>
            <a:r>
              <a:rPr lang="fr-FR" sz="4000" dirty="0" smtClean="0"/>
              <a:t>Alors bien-sûr, regarder la vidéo ou le diaporama ne suffit pas, il faut apprendre à les écrire correctement ! </a:t>
            </a:r>
          </a:p>
        </p:txBody>
      </p:sp>
      <p:pic>
        <p:nvPicPr>
          <p:cNvPr id="1026" name="Picture 2" descr="reflexion-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221088"/>
            <a:ext cx="2219325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37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ce que sont les mots invariables et comment en écrire certains.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mots invariables 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</a:t>
            </a:r>
            <a:r>
              <a:rPr lang="fr-FR" sz="3200" b="1" dirty="0" smtClean="0">
                <a:solidFill>
                  <a:srgbClr val="FF3399"/>
                </a:solidFill>
              </a:rPr>
              <a:t>mots invariables </a:t>
            </a:r>
            <a:r>
              <a:rPr lang="fr-FR" sz="3200" dirty="0" smtClean="0"/>
              <a:t>sont des mots </a:t>
            </a:r>
            <a:r>
              <a:rPr lang="fr-FR" sz="3200" dirty="0" smtClean="0">
                <a:solidFill>
                  <a:srgbClr val="FF3399"/>
                </a:solidFill>
              </a:rPr>
              <a:t>dont l’orthographe ne change jamais</a:t>
            </a:r>
            <a:r>
              <a:rPr lang="fr-FR" sz="3200" dirty="0" smtClean="0"/>
              <a:t>. Ils ne s’accordent pas.</a:t>
            </a:r>
            <a:endParaRPr lang="fr-FR" sz="2800" dirty="0"/>
          </a:p>
        </p:txBody>
      </p:sp>
      <p:sp>
        <p:nvSpPr>
          <p:cNvPr id="42" name="ZoneTexte 41"/>
          <p:cNvSpPr txBox="1"/>
          <p:nvPr/>
        </p:nvSpPr>
        <p:spPr>
          <a:xfrm>
            <a:off x="570734" y="2833072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existe plusieurs types de </a:t>
            </a:r>
            <a:r>
              <a:rPr lang="fr-FR" sz="3200" dirty="0" smtClean="0">
                <a:solidFill>
                  <a:srgbClr val="FF3399"/>
                </a:solidFill>
              </a:rPr>
              <a:t>mots invariables </a:t>
            </a:r>
            <a:r>
              <a:rPr lang="fr-FR" sz="3200" dirty="0" smtClean="0"/>
              <a:t>: </a:t>
            </a:r>
            <a:endParaRPr lang="fr-FR" sz="2800" dirty="0"/>
          </a:p>
        </p:txBody>
      </p:sp>
      <p:sp>
        <p:nvSpPr>
          <p:cNvPr id="43" name="ZoneTexte 42"/>
          <p:cNvSpPr txBox="1"/>
          <p:nvPr/>
        </p:nvSpPr>
        <p:spPr>
          <a:xfrm>
            <a:off x="570734" y="3645024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- les adverbes : vite, ici, là, bien, très, assez…</a:t>
            </a: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04270" y="4089184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rgbClr val="7030A0"/>
                </a:solidFill>
              </a:rPr>
              <a:t>- les prépositions : à, dans, par, pour, en, vers…</a:t>
            </a:r>
            <a:endParaRPr lang="fr-FR" sz="2800" dirty="0">
              <a:solidFill>
                <a:srgbClr val="7030A0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13323" y="4581128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- les conjonctions : mais, ou, et, donc…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mots invariables 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539552" y="908720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Pour retenir facilement la liste des </a:t>
            </a:r>
            <a:r>
              <a:rPr lang="fr-FR" sz="3200" u="sng" dirty="0" smtClean="0">
                <a:solidFill>
                  <a:srgbClr val="7030A0"/>
                </a:solidFill>
              </a:rPr>
              <a:t>prépositions</a:t>
            </a:r>
            <a:r>
              <a:rPr lang="fr-FR" sz="3200" dirty="0" smtClean="0"/>
              <a:t> et des </a:t>
            </a:r>
            <a:r>
              <a:rPr lang="fr-FR" sz="3200" u="sng" dirty="0" smtClean="0"/>
              <a:t>conjonctions</a:t>
            </a:r>
            <a:r>
              <a:rPr lang="fr-FR" sz="3200" dirty="0" smtClean="0"/>
              <a:t>, il suffit de retenir deux phrases.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2550387"/>
            <a:ext cx="8288210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- Pour les </a:t>
            </a:r>
            <a:r>
              <a:rPr lang="fr-FR" sz="3200" u="sng" dirty="0" smtClean="0">
                <a:solidFill>
                  <a:srgbClr val="7030A0"/>
                </a:solidFill>
              </a:rPr>
              <a:t>prépositions</a:t>
            </a:r>
            <a:r>
              <a:rPr lang="fr-FR" sz="3200" dirty="0" smtClean="0"/>
              <a:t> :</a:t>
            </a:r>
          </a:p>
          <a:p>
            <a:pPr algn="just"/>
            <a:r>
              <a:rPr lang="fr-FR" sz="2800" i="1" dirty="0" smtClean="0"/>
              <a:t>Adam part pour Anvers, avec cent sous sûrs, entre derrière chez </a:t>
            </a:r>
            <a:r>
              <a:rPr lang="fr-FR" sz="2800" i="1" dirty="0" err="1" smtClean="0"/>
              <a:t>Decontre</a:t>
            </a:r>
            <a:r>
              <a:rPr lang="fr-FR" sz="2800" i="1" dirty="0" smtClean="0"/>
              <a:t>.</a:t>
            </a:r>
          </a:p>
          <a:p>
            <a:pPr algn="just"/>
            <a:r>
              <a:rPr lang="fr-FR" sz="2800" dirty="0" smtClean="0">
                <a:solidFill>
                  <a:srgbClr val="7030A0"/>
                </a:solidFill>
              </a:rPr>
              <a:t>à, dans, par, pour, en, vers, avec, sans, sous, sur, entre, derrière, chez, de, contre</a:t>
            </a:r>
            <a:endParaRPr lang="fr-FR" sz="2400" dirty="0">
              <a:solidFill>
                <a:srgbClr val="7030A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9552" y="5006786"/>
            <a:ext cx="8288210" cy="14465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- Pour les </a:t>
            </a:r>
            <a:r>
              <a:rPr lang="fr-FR" sz="3200" u="sng" dirty="0" smtClean="0"/>
              <a:t>conjonctions</a:t>
            </a:r>
            <a:r>
              <a:rPr lang="fr-FR" sz="3200" dirty="0" smtClean="0"/>
              <a:t> :</a:t>
            </a:r>
          </a:p>
          <a:p>
            <a:pPr algn="just"/>
            <a:r>
              <a:rPr lang="fr-FR" sz="2800" i="1" dirty="0" smtClean="0"/>
              <a:t>Mais où est donc </a:t>
            </a:r>
            <a:r>
              <a:rPr lang="fr-FR" sz="2800" i="1" dirty="0" err="1" smtClean="0"/>
              <a:t>Ornicar</a:t>
            </a:r>
            <a:r>
              <a:rPr lang="fr-FR" sz="2800" i="1" dirty="0" smtClean="0"/>
              <a:t> ?</a:t>
            </a:r>
          </a:p>
          <a:p>
            <a:pPr algn="just"/>
            <a:r>
              <a:rPr lang="fr-FR" sz="2800" dirty="0" smtClean="0"/>
              <a:t>mais, ou, et, donc, or, ni, car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3326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917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3326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385192" y="2564904"/>
            <a:ext cx="3106688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ailleurs		aussitôt</a:t>
            </a:r>
          </a:p>
          <a:p>
            <a:r>
              <a:rPr lang="fr-FR" dirty="0" smtClean="0"/>
              <a:t>alors 		autour</a:t>
            </a:r>
          </a:p>
          <a:p>
            <a:r>
              <a:rPr lang="fr-FR" dirty="0" smtClean="0"/>
              <a:t>après		autrefois</a:t>
            </a:r>
          </a:p>
          <a:p>
            <a:r>
              <a:rPr lang="fr-FR" dirty="0" smtClean="0"/>
              <a:t>assez		avant</a:t>
            </a:r>
          </a:p>
          <a:p>
            <a:r>
              <a:rPr lang="fr-FR" dirty="0" smtClean="0"/>
              <a:t>aujourd’hui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539552" y="2152748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313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33264" y="1556792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1023789" y="2564904"/>
            <a:ext cx="1243955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beaucoup</a:t>
            </a:r>
          </a:p>
          <a:p>
            <a:r>
              <a:rPr lang="fr-FR" dirty="0" smtClean="0"/>
              <a:t>bientôt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1218456" y="2204987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784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1671861" y="2564904"/>
            <a:ext cx="1243955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chez</a:t>
            </a:r>
          </a:p>
          <a:p>
            <a:r>
              <a:rPr lang="fr-FR" dirty="0" smtClean="0"/>
              <a:t>combien</a:t>
            </a:r>
          </a:p>
          <a:p>
            <a:r>
              <a:rPr lang="fr-FR" dirty="0" smtClean="0"/>
              <a:t>comme</a:t>
            </a:r>
          </a:p>
          <a:p>
            <a:r>
              <a:rPr lang="fr-FR" dirty="0" smtClean="0"/>
              <a:t>contre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1866528" y="2204987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38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/>
              <a:t>Pas le choix, il faut les apprendre par cœur !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586408" cy="5326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53083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133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329408" y="1556791"/>
            <a:ext cx="586408" cy="5326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77480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625552" y="155679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273624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21696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569768" y="1556793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17840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J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865912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513984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162056" y="1556792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2302743" y="2564904"/>
            <a:ext cx="2773313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d’abord		dehors</a:t>
            </a:r>
          </a:p>
          <a:p>
            <a:r>
              <a:rPr lang="fr-FR" dirty="0" smtClean="0"/>
              <a:t>dans		demain</a:t>
            </a:r>
          </a:p>
          <a:p>
            <a:r>
              <a:rPr lang="fr-FR" dirty="0" smtClean="0"/>
              <a:t>debout		depuis</a:t>
            </a:r>
          </a:p>
          <a:p>
            <a:r>
              <a:rPr lang="fr-FR" dirty="0" smtClean="0"/>
              <a:t>dedans		devant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2514600" y="2204987"/>
            <a:ext cx="216024" cy="33144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38519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3326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O</a:t>
            </a:r>
            <a:endParaRPr lang="fr-FR" dirty="0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168133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2329408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Q</a:t>
            </a:r>
            <a:endParaRPr lang="fr-FR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2977480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3625552" y="4119759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273624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4921696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U</a:t>
            </a:r>
            <a:endParaRPr lang="fr-FR" dirty="0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569768" y="4119761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V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217840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W</a:t>
            </a:r>
            <a:endParaRPr lang="fr-FR" dirty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865912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7513984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8162056" y="4119760"/>
            <a:ext cx="586408" cy="532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/>
              <a:t>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934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761</Words>
  <Application>Microsoft Office PowerPoint</Application>
  <PresentationFormat>Affichage à l'écran (4:3)</PresentationFormat>
  <Paragraphs>438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Orthographe</vt:lpstr>
      <vt:lpstr>Aujourd’hui, nous allons travailler en orthographe.  Nous allons apprendre ce que sont les mots invariables et comment en écrire certains.</vt:lpstr>
      <vt:lpstr>Les mots invariables </vt:lpstr>
      <vt:lpstr>Les mots invariables 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Pas le choix, il faut les apprendre par cœur !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60</cp:revision>
  <dcterms:created xsi:type="dcterms:W3CDTF">2020-05-20T07:22:41Z</dcterms:created>
  <dcterms:modified xsi:type="dcterms:W3CDTF">2020-10-28T11:05:13Z</dcterms:modified>
</cp:coreProperties>
</file>