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99CC"/>
    <a:srgbClr val="FF61B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son et sont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O12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son et sont.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son ou sont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sont</a:t>
            </a:r>
            <a:r>
              <a:rPr lang="fr-FR" sz="3200" dirty="0" smtClean="0"/>
              <a:t> est le verbe être au présent de la 3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personne du pluriel.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ne sont pas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étaient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8246" y="3865984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Les jours </a:t>
            </a:r>
            <a:r>
              <a:rPr lang="fr-FR" sz="3200" i="1" dirty="0" smtClean="0">
                <a:solidFill>
                  <a:srgbClr val="FF3300"/>
                </a:solidFill>
              </a:rPr>
              <a:t>sont</a:t>
            </a:r>
            <a:r>
              <a:rPr lang="fr-FR" sz="3200" i="1" dirty="0" smtClean="0"/>
              <a:t> de plus en plus courts.</a:t>
            </a:r>
          </a:p>
          <a:p>
            <a:pPr algn="just"/>
            <a:r>
              <a:rPr lang="fr-FR" sz="3200" i="1" dirty="0"/>
              <a:t>Les jours </a:t>
            </a:r>
            <a:r>
              <a:rPr lang="fr-FR" sz="3200" i="1" dirty="0" smtClean="0">
                <a:solidFill>
                  <a:srgbClr val="FF3300"/>
                </a:solidFill>
              </a:rPr>
              <a:t>ne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FF3300"/>
                </a:solidFill>
              </a:rPr>
              <a:t>sont pas</a:t>
            </a:r>
            <a:r>
              <a:rPr lang="fr-FR" sz="3200" i="1" dirty="0" smtClean="0"/>
              <a:t> </a:t>
            </a:r>
            <a:r>
              <a:rPr lang="fr-FR" sz="3200" i="1" dirty="0"/>
              <a:t>de plus en plus courts</a:t>
            </a:r>
            <a:r>
              <a:rPr lang="fr-FR" sz="3200" i="1" dirty="0" smtClean="0"/>
              <a:t>.</a:t>
            </a:r>
            <a:r>
              <a:rPr lang="fr-FR" sz="3200" i="1" dirty="0"/>
              <a:t> </a:t>
            </a:r>
            <a:endParaRPr lang="fr-FR" sz="3200" i="1" dirty="0" smtClean="0"/>
          </a:p>
          <a:p>
            <a:pPr algn="just"/>
            <a:r>
              <a:rPr lang="fr-FR" sz="3200" i="1" dirty="0" smtClean="0"/>
              <a:t>Les </a:t>
            </a:r>
            <a:r>
              <a:rPr lang="fr-FR" sz="3200" i="1" dirty="0"/>
              <a:t>jours </a:t>
            </a:r>
            <a:r>
              <a:rPr lang="fr-FR" sz="3200" i="1" dirty="0" smtClean="0">
                <a:solidFill>
                  <a:srgbClr val="FF3300"/>
                </a:solidFill>
              </a:rPr>
              <a:t>étaient</a:t>
            </a:r>
            <a:r>
              <a:rPr lang="fr-FR" sz="3200" i="1" dirty="0" smtClean="0"/>
              <a:t> </a:t>
            </a:r>
            <a:r>
              <a:rPr lang="fr-FR" sz="3200" i="1" dirty="0"/>
              <a:t>de plus en plus courts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son</a:t>
            </a:r>
            <a:r>
              <a:rPr lang="fr-FR" sz="3200" dirty="0" smtClean="0"/>
              <a:t> est un déterminant possessif.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395536" y="2204864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mon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ses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3573016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Chaque pays a </a:t>
            </a:r>
            <a:r>
              <a:rPr lang="fr-FR" sz="3200" b="1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son</a:t>
            </a:r>
            <a:r>
              <a:rPr lang="fr-FR" sz="3200" i="1" dirty="0" smtClean="0"/>
              <a:t> drapeau.</a:t>
            </a:r>
          </a:p>
          <a:p>
            <a:pPr algn="just"/>
            <a:r>
              <a:rPr lang="fr-FR" sz="3200" i="1" dirty="0"/>
              <a:t>Chaque pays a </a:t>
            </a:r>
            <a:r>
              <a:rPr lang="fr-FR" sz="3200" b="1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mon</a:t>
            </a:r>
            <a:r>
              <a:rPr lang="fr-FR" sz="3200" i="1" dirty="0" smtClean="0"/>
              <a:t> </a:t>
            </a:r>
            <a:r>
              <a:rPr lang="fr-FR" sz="3200" i="1" dirty="0"/>
              <a:t>drapeau.</a:t>
            </a:r>
          </a:p>
          <a:p>
            <a:pPr algn="just"/>
            <a:r>
              <a:rPr lang="fr-FR" sz="3200" i="1" dirty="0"/>
              <a:t>Chaque pays a </a:t>
            </a:r>
            <a:r>
              <a:rPr lang="fr-FR" sz="3200" b="1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ses</a:t>
            </a:r>
            <a:r>
              <a:rPr lang="fr-FR" sz="3200" i="1" dirty="0" smtClean="0"/>
              <a:t> drapeau(x).</a:t>
            </a:r>
            <a:endParaRPr lang="fr-FR" sz="3200" i="1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son ou sont ?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9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966" y="1556792"/>
            <a:ext cx="8424514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D’après          père, ces plantes           toxiques.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508104" y="148478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sont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8358" y="2203123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Les pneus de ton vélo 	 dégonflés.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214664" y="2161456"/>
            <a:ext cx="135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00"/>
                </a:solidFill>
              </a:rPr>
              <a:t>sont</a:t>
            </a:r>
            <a:endParaRPr lang="fr-FR" sz="2000" dirty="0">
              <a:solidFill>
                <a:srgbClr val="FF330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98358" y="2807787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Tes classeurs           dans           cartable.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730698" y="2782669"/>
            <a:ext cx="112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sont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835696" y="149778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son</a:t>
            </a:r>
            <a:endParaRPr lang="fr-FR" sz="2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572000" y="276612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son</a:t>
            </a:r>
            <a:endParaRPr lang="fr-FR" sz="2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10" grpId="0" build="p"/>
      <p:bldP spid="11" grpId="0"/>
      <p:bldP spid="12" grpId="0" build="p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154</Words>
  <Application>Microsoft Office PowerPoint</Application>
  <PresentationFormat>Affichage à l'écran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Orthographe</vt:lpstr>
      <vt:lpstr>Aujourd’hui, nous allons travailler en orthographe.  Nous allons apprendre comment choisir la bonne orthographe entre son et sont.</vt:lpstr>
      <vt:lpstr>Les homophones</vt:lpstr>
      <vt:lpstr>son ou sont ?</vt:lpstr>
      <vt:lpstr>son ou sont 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69</cp:revision>
  <dcterms:created xsi:type="dcterms:W3CDTF">2020-05-20T07:22:41Z</dcterms:created>
  <dcterms:modified xsi:type="dcterms:W3CDTF">2020-11-22T11:27:20Z</dcterms:modified>
</cp:coreProperties>
</file>