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260" r:id="rId5"/>
    <p:sldId id="265" r:id="rId6"/>
    <p:sldId id="266" r:id="rId7"/>
    <p:sldId id="268" r:id="rId8"/>
    <p:sldId id="267" r:id="rId9"/>
    <p:sldId id="269" r:id="rId10"/>
    <p:sldId id="271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droites perpendiculaires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 smtClean="0">
                <a:solidFill>
                  <a:schemeClr val="tx1"/>
                </a:solidFill>
              </a:rPr>
              <a:t>1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754848" y="4149080"/>
            <a:ext cx="388916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 rot="5400000">
            <a:off x="-468562" y="3573015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4860032" y="3377529"/>
            <a:ext cx="3672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place ma réquerre de telle sorte que la ligne qui passe par le 0 soit exactement superposée à d</a:t>
            </a:r>
            <a:r>
              <a:rPr lang="fr-FR" sz="1400" dirty="0" smtClean="0"/>
              <a:t>1</a:t>
            </a:r>
            <a:r>
              <a:rPr lang="fr-FR" sz="2800" dirty="0"/>
              <a:t> </a:t>
            </a:r>
            <a:r>
              <a:rPr lang="fr-FR" sz="2800" dirty="0" smtClean="0"/>
              <a:t>et que le bord de la réquerre passe par le point A.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699428" y="1196752"/>
            <a:ext cx="6265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Si je veux tracer la droite perpendiculaire à d1 qui passe par le point A…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2411760" y="2420887"/>
            <a:ext cx="864096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fr-FR" dirty="0" smtClean="0"/>
              <a:t>   </a:t>
            </a:r>
            <a:r>
              <a:rPr lang="fr-FR" sz="2400" dirty="0" smtClean="0"/>
              <a:t>A</a:t>
            </a:r>
          </a:p>
          <a:p>
            <a:pPr>
              <a:lnSpc>
                <a:spcPts val="1000"/>
              </a:lnSpc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69844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 rot="5400000">
            <a:off x="-468562" y="3556703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2169817" y="4883841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75856" y="14847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trace la droite </a:t>
            </a:r>
            <a:r>
              <a:rPr lang="fr-FR" sz="2800" dirty="0" smtClean="0"/>
              <a:t>d</a:t>
            </a:r>
            <a:r>
              <a:rPr lang="fr-FR" sz="1600" dirty="0" smtClean="0"/>
              <a:t>2 </a:t>
            </a:r>
            <a:r>
              <a:rPr lang="fr-FR" sz="2800" dirty="0" smtClean="0"/>
              <a:t>perpendiculaire à </a:t>
            </a:r>
            <a:r>
              <a:rPr lang="fr-FR" sz="2800" dirty="0" smtClean="0"/>
              <a:t>d</a:t>
            </a:r>
            <a:r>
              <a:rPr lang="fr-FR" sz="1400" dirty="0" smtClean="0"/>
              <a:t>1</a:t>
            </a:r>
            <a:r>
              <a:rPr lang="fr-FR" sz="2800" dirty="0" smtClean="0"/>
              <a:t> </a:t>
            </a:r>
            <a:r>
              <a:rPr lang="fr-FR" sz="2800" dirty="0" smtClean="0"/>
              <a:t>et qui passe par le point A.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411760" y="2420887"/>
            <a:ext cx="864096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fr-FR" dirty="0" smtClean="0"/>
              <a:t>   </a:t>
            </a:r>
            <a:r>
              <a:rPr lang="fr-FR" sz="2400" dirty="0" smtClean="0"/>
              <a:t>A</a:t>
            </a:r>
          </a:p>
          <a:p>
            <a:pPr>
              <a:lnSpc>
                <a:spcPts val="1000"/>
              </a:lnSpc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5366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 rot="18181064">
            <a:off x="2313832" y="2147536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49080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788024" y="148478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n’oublie pas de marquer l’angle droit.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555776" y="3969080"/>
            <a:ext cx="180000" cy="180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940424" y="450912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J’écris alors d</a:t>
            </a:r>
            <a:r>
              <a:rPr lang="fr-FR" sz="1400" dirty="0" smtClean="0"/>
              <a:t>1</a:t>
            </a:r>
            <a:r>
              <a:rPr lang="fr-FR" sz="2800" dirty="0" smtClean="0"/>
              <a:t> </a:t>
            </a:r>
            <a:r>
              <a:rPr lang="fr-FR" sz="2800" b="1" dirty="0" smtClean="0">
                <a:sym typeface="Symbol"/>
              </a:rPr>
              <a:t> </a:t>
            </a:r>
            <a:r>
              <a:rPr lang="fr-FR" sz="2800" dirty="0" smtClean="0">
                <a:sym typeface="Symbol"/>
              </a:rPr>
              <a:t>d</a:t>
            </a:r>
            <a:r>
              <a:rPr lang="fr-FR" sz="1400" dirty="0" smtClean="0">
                <a:sym typeface="Symbol"/>
              </a:rPr>
              <a:t>2</a:t>
            </a:r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644008" y="5496306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symbole </a:t>
            </a:r>
            <a:r>
              <a:rPr lang="fr-FR" sz="2800" b="1" dirty="0" smtClean="0">
                <a:solidFill>
                  <a:srgbClr val="FF0000"/>
                </a:solidFill>
                <a:sym typeface="Symbol"/>
              </a:rPr>
              <a:t>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>
                <a:sym typeface="Symbol"/>
              </a:rPr>
              <a:t>signifie </a:t>
            </a:r>
          </a:p>
          <a:p>
            <a:r>
              <a:rPr lang="fr-FR" sz="2800" dirty="0" smtClean="0">
                <a:sym typeface="Symbol"/>
              </a:rPr>
              <a:t>« </a:t>
            </a:r>
            <a:r>
              <a:rPr lang="fr-FR" sz="2800" dirty="0" smtClean="0">
                <a:solidFill>
                  <a:srgbClr val="FF0000"/>
                </a:solidFill>
                <a:sym typeface="Symbol"/>
              </a:rPr>
              <a:t>est perpendiculaire à</a:t>
            </a:r>
            <a:r>
              <a:rPr lang="fr-FR" sz="2800" dirty="0" smtClean="0">
                <a:sym typeface="Symbol"/>
              </a:rPr>
              <a:t> ».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411760" y="2420887"/>
            <a:ext cx="864096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fr-FR" dirty="0" smtClean="0"/>
              <a:t>   </a:t>
            </a:r>
            <a:r>
              <a:rPr lang="fr-FR" sz="2400" dirty="0" smtClean="0"/>
              <a:t>A</a:t>
            </a:r>
          </a:p>
          <a:p>
            <a:pPr>
              <a:lnSpc>
                <a:spcPts val="1000"/>
              </a:lnSpc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3959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Pour résumer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3200" dirty="0" smtClean="0"/>
              <a:t>Des droites sont </a:t>
            </a:r>
            <a:r>
              <a:rPr lang="fr-FR" sz="3200" dirty="0" smtClean="0">
                <a:solidFill>
                  <a:srgbClr val="FF0000"/>
                </a:solidFill>
              </a:rPr>
              <a:t>perpendiculaires</a:t>
            </a:r>
            <a:r>
              <a:rPr lang="fr-FR" sz="3200" dirty="0" smtClean="0"/>
              <a:t> quand elles </a:t>
            </a:r>
            <a:r>
              <a:rPr lang="fr-FR" sz="3200" dirty="0" smtClean="0">
                <a:solidFill>
                  <a:srgbClr val="FF0000"/>
                </a:solidFill>
              </a:rPr>
              <a:t>se coupent en formant un angle droit</a:t>
            </a:r>
            <a:r>
              <a:rPr lang="fr-FR" sz="3200" dirty="0" smtClean="0"/>
              <a:t>.</a:t>
            </a:r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Le symbole </a:t>
            </a:r>
            <a:r>
              <a:rPr lang="fr-FR" sz="3200" b="1" dirty="0" smtClean="0">
                <a:solidFill>
                  <a:srgbClr val="FF0000"/>
                </a:solidFill>
                <a:sym typeface="Symbol"/>
              </a:rPr>
              <a:t> </a:t>
            </a:r>
            <a:r>
              <a:rPr lang="fr-FR" sz="3200" dirty="0" smtClean="0">
                <a:sym typeface="Symbol"/>
              </a:rPr>
              <a:t>signifie</a:t>
            </a:r>
            <a:r>
              <a:rPr lang="fr-FR" sz="3200" dirty="0" smtClean="0">
                <a:solidFill>
                  <a:srgbClr val="FF0000"/>
                </a:solidFill>
                <a:sym typeface="Symbol"/>
              </a:rPr>
              <a:t> « est perpendiculaire à »</a:t>
            </a:r>
            <a:r>
              <a:rPr lang="fr-FR" sz="3200" dirty="0" smtClean="0">
                <a:sym typeface="Symbol"/>
              </a:rPr>
              <a:t>.</a:t>
            </a:r>
            <a:endParaRPr lang="fr-FR" sz="3200" dirty="0" smtClean="0"/>
          </a:p>
          <a:p>
            <a:endParaRPr lang="fr-FR" sz="3200" dirty="0" smtClean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J’utilise une </a:t>
            </a:r>
            <a:r>
              <a:rPr lang="fr-FR" sz="3200" dirty="0" smtClean="0">
                <a:solidFill>
                  <a:srgbClr val="FF0000"/>
                </a:solidFill>
              </a:rPr>
              <a:t>réquerre</a:t>
            </a:r>
            <a:r>
              <a:rPr lang="fr-FR" sz="3200" dirty="0" smtClean="0"/>
              <a:t> pour reconnaître ou tracer des droites perpendiculaires.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et à tracer des droites perpendiculaires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bg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A quoi ça </a:t>
            </a:r>
            <a:r>
              <a:rPr lang="fr-FR" dirty="0" smtClean="0">
                <a:solidFill>
                  <a:srgbClr val="FFFF00"/>
                </a:solidFill>
              </a:rPr>
              <a:t>servent </a:t>
            </a:r>
            <a:r>
              <a:rPr lang="fr-FR" dirty="0" smtClean="0">
                <a:solidFill>
                  <a:srgbClr val="FFFF00"/>
                </a:solidFill>
              </a:rPr>
              <a:t>les droites perpendiculaires ?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Elles servent à tracer des figures comme des carrés, des rectangles…</a:t>
            </a: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r-FR" altLang="x-none" sz="4200" dirty="0" smtClean="0">
              <a:latin typeface="Calibri" charset="0"/>
              <a:ea typeface="Calibri" charset="0"/>
              <a:cs typeface="Calibri" charset="0"/>
            </a:endParaRPr>
          </a:p>
          <a:p>
            <a:pPr marL="107950" indent="0" algn="just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4200" dirty="0" smtClean="0">
                <a:latin typeface="Calibri" charset="0"/>
                <a:ea typeface="Calibri" charset="0"/>
                <a:cs typeface="Calibri" charset="0"/>
              </a:rPr>
              <a:t>Plus tard, il peut être utile de savoir si un angle est droit quand on veut fabriquer un meuble, poser du papier-peint…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01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Reconnaître des 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Des droites sont </a:t>
            </a:r>
            <a:r>
              <a:rPr lang="fr-FR" sz="3200" dirty="0" smtClean="0">
                <a:solidFill>
                  <a:srgbClr val="FF0000"/>
                </a:solidFill>
              </a:rPr>
              <a:t>perpendiculaires</a:t>
            </a:r>
            <a:r>
              <a:rPr lang="fr-FR" sz="3200" dirty="0" smtClean="0"/>
              <a:t> quand elles se coupent en formant </a:t>
            </a:r>
            <a:r>
              <a:rPr lang="fr-FR" sz="3200" dirty="0" smtClean="0">
                <a:solidFill>
                  <a:srgbClr val="FF0000"/>
                </a:solidFill>
              </a:rPr>
              <a:t>un angle droit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grpSp>
        <p:nvGrpSpPr>
          <p:cNvPr id="26" name="Groupe 25"/>
          <p:cNvGrpSpPr/>
          <p:nvPr/>
        </p:nvGrpSpPr>
        <p:grpSpPr>
          <a:xfrm rot="19980000">
            <a:off x="1150736" y="2704245"/>
            <a:ext cx="5243668" cy="3569481"/>
            <a:chOff x="1115616" y="2420888"/>
            <a:chExt cx="4600128" cy="3960440"/>
          </a:xfrm>
        </p:grpSpPr>
        <p:cxnSp>
          <p:nvCxnSpPr>
            <p:cNvPr id="6" name="Connecteur droit 5"/>
            <p:cNvCxnSpPr/>
            <p:nvPr/>
          </p:nvCxnSpPr>
          <p:spPr>
            <a:xfrm>
              <a:off x="3779912" y="2420888"/>
              <a:ext cx="0" cy="396044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H="1">
              <a:off x="1115616" y="4149080"/>
              <a:ext cx="4600128" cy="0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779912" y="4005064"/>
              <a:ext cx="144016" cy="1440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6516216" y="349766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FF0000"/>
                </a:solidFill>
              </a:rPr>
              <a:t>On utilise la réquerre pour vérifier qu’un angle est droit.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44" name="Groupe 43"/>
          <p:cNvGrpSpPr/>
          <p:nvPr/>
        </p:nvGrpSpPr>
        <p:grpSpPr>
          <a:xfrm rot="19972650">
            <a:off x="1541062" y="3384305"/>
            <a:ext cx="4896544" cy="1152128"/>
            <a:chOff x="1631659" y="4863520"/>
            <a:chExt cx="4896544" cy="1152128"/>
          </a:xfrm>
        </p:grpSpPr>
        <p:sp>
          <p:nvSpPr>
            <p:cNvPr id="28" name="Rectangle 27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31" name="Connecteur droit 30"/>
            <p:cNvCxnSpPr>
              <a:stCxn id="29" idx="0"/>
              <a:endCxn id="28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ZoneTexte 49"/>
          <p:cNvSpPr txBox="1"/>
          <p:nvPr/>
        </p:nvSpPr>
        <p:spPr>
          <a:xfrm>
            <a:off x="6161849" y="5015217"/>
            <a:ext cx="230425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Ici, les deux droites se superposent bien avec les lignes noires de la réquerre.</a:t>
            </a:r>
            <a:endParaRPr lang="fr-FR" dirty="0"/>
          </a:p>
        </p:txBody>
      </p:sp>
      <p:cxnSp>
        <p:nvCxnSpPr>
          <p:cNvPr id="51" name="Connecteur droit avec flèche 50"/>
          <p:cNvCxnSpPr/>
          <p:nvPr/>
        </p:nvCxnSpPr>
        <p:spPr>
          <a:xfrm flipH="1" flipV="1">
            <a:off x="4251959" y="4286594"/>
            <a:ext cx="2179045" cy="7286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H="1" flipV="1">
            <a:off x="4716017" y="3778596"/>
            <a:ext cx="1714987" cy="12366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196752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Pour tracer des droites perpendiculaires, on a besoin d’une réquerre et d’un crayon à papier </a:t>
            </a:r>
            <a:r>
              <a:rPr lang="fr-FR" sz="3200" u="sng" dirty="0" smtClean="0"/>
              <a:t>bien taillé </a:t>
            </a:r>
            <a:r>
              <a:rPr lang="fr-FR" sz="3200" dirty="0" smtClean="0"/>
              <a:t>!</a:t>
            </a:r>
            <a:endParaRPr lang="fr-FR" sz="32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694827" y="4179383"/>
            <a:ext cx="4896544" cy="1152128"/>
            <a:chOff x="1631659" y="4863520"/>
            <a:chExt cx="4896544" cy="1152128"/>
          </a:xfrm>
        </p:grpSpPr>
        <p:sp>
          <p:nvSpPr>
            <p:cNvPr id="22" name="Rectangle 21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6102572" y="2428310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21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694827" y="4179383"/>
            <a:ext cx="4896544" cy="1152128"/>
            <a:chOff x="1631659" y="4863520"/>
            <a:chExt cx="4896544" cy="1152128"/>
          </a:xfrm>
        </p:grpSpPr>
        <p:sp>
          <p:nvSpPr>
            <p:cNvPr id="22" name="Rectangle 21"/>
            <p:cNvSpPr/>
            <p:nvPr/>
          </p:nvSpPr>
          <p:spPr>
            <a:xfrm>
              <a:off x="1631659" y="4863520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>
              <a:off x="4079931" y="4863520"/>
              <a:ext cx="0" cy="11521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5210531" y="2328823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91680" y="1700808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trace une première droite que j’appelle d</a:t>
            </a:r>
            <a:r>
              <a:rPr lang="fr-FR" sz="1400" dirty="0" smtClean="0"/>
              <a:t>1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7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754848" y="4149080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 rot="5400000">
            <a:off x="-468562" y="3573015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3275856" y="1484784"/>
            <a:ext cx="3672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place ma réquerre de telle sorte que la ligne qui passe par le 0 soit exactement superposée à d</a:t>
            </a:r>
            <a:r>
              <a:rPr lang="fr-FR" sz="1400" dirty="0" smtClean="0"/>
              <a:t>1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24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 rot="5400000">
            <a:off x="-468562" y="3556703"/>
            <a:ext cx="4896544" cy="1152129"/>
            <a:chOff x="1631659" y="4791513"/>
            <a:chExt cx="4896544" cy="1152129"/>
          </a:xfrm>
        </p:grpSpPr>
        <p:sp>
          <p:nvSpPr>
            <p:cNvPr id="22" name="Rectangle 21"/>
            <p:cNvSpPr/>
            <p:nvPr/>
          </p:nvSpPr>
          <p:spPr>
            <a:xfrm>
              <a:off x="1631659" y="4791513"/>
              <a:ext cx="4896544" cy="1152128"/>
            </a:xfrm>
            <a:prstGeom prst="rect">
              <a:avLst/>
            </a:prstGeom>
            <a:solidFill>
              <a:srgbClr val="FFFF00">
                <a:alpha val="30196"/>
              </a:srgb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1631659" y="4863520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8     7     6     5     4     3     2     1     0     1     2     3     4     5     6     7     8 </a:t>
              </a:r>
              <a:endParaRPr lang="fr-FR" sz="1400" dirty="0"/>
            </a:p>
          </p:txBody>
        </p:sp>
        <p:cxnSp>
          <p:nvCxnSpPr>
            <p:cNvPr id="24" name="Connecteur droit 23"/>
            <p:cNvCxnSpPr>
              <a:stCxn id="23" idx="0"/>
              <a:endCxn id="22" idx="2"/>
            </p:cNvCxnSpPr>
            <p:nvPr/>
          </p:nvCxnSpPr>
          <p:spPr>
            <a:xfrm rot="16200000" flipH="1">
              <a:off x="3539871" y="5403581"/>
              <a:ext cx="108012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691680" y="5301208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1691680" y="5589240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1691680" y="5877272"/>
              <a:ext cx="475252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995936" y="5229208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67944" y="5805272"/>
              <a:ext cx="72000" cy="72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 rot="18181064">
            <a:off x="2169817" y="4883841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32767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275856" y="14847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trace la droite </a:t>
            </a:r>
            <a:r>
              <a:rPr lang="fr-FR" sz="2800" dirty="0" smtClean="0"/>
              <a:t>d</a:t>
            </a:r>
            <a:r>
              <a:rPr lang="fr-FR" sz="1600" dirty="0" smtClean="0"/>
              <a:t>2 </a:t>
            </a:r>
            <a:r>
              <a:rPr lang="fr-FR" sz="2800" dirty="0" smtClean="0"/>
              <a:t>perpendiculaire à </a:t>
            </a:r>
            <a:r>
              <a:rPr lang="fr-FR" sz="2800" dirty="0" smtClean="0"/>
              <a:t>d</a:t>
            </a:r>
            <a:r>
              <a:rPr lang="fr-FR" sz="1400" dirty="0" smtClean="0"/>
              <a:t>1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646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des droites perpendiculaires</a:t>
            </a:r>
            <a:endParaRPr lang="fr-FR" dirty="0">
              <a:solidFill>
                <a:srgbClr val="FFFF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 rot="18181064">
            <a:off x="2313832" y="2147536"/>
            <a:ext cx="2123692" cy="1949591"/>
            <a:chOff x="3133155" y="3732055"/>
            <a:chExt cx="2766448" cy="2539654"/>
          </a:xfrm>
        </p:grpSpPr>
        <p:sp>
          <p:nvSpPr>
            <p:cNvPr id="3" name="Triangle isocèle 2"/>
            <p:cNvSpPr/>
            <p:nvPr/>
          </p:nvSpPr>
          <p:spPr>
            <a:xfrm rot="16647143">
              <a:off x="3269261" y="4703701"/>
              <a:ext cx="46970" cy="319182"/>
            </a:xfrm>
            <a:prstGeom prst="triangle">
              <a:avLst>
                <a:gd name="adj" fmla="val 5567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60000">
              <a:off x="3359949" y="3732055"/>
              <a:ext cx="2539654" cy="253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7" name="Connecteur droit 6"/>
          <p:cNvCxnSpPr/>
          <p:nvPr/>
        </p:nvCxnSpPr>
        <p:spPr>
          <a:xfrm>
            <a:off x="754848" y="4149080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788024" y="148478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Je n’oublie pas de marquer l’angle droit.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660133" y="3848614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1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 rot="16200000">
            <a:off x="137515" y="4251098"/>
            <a:ext cx="483652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555776" y="3969080"/>
            <a:ext cx="180000" cy="1800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2589127" y="1832836"/>
            <a:ext cx="5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</a:t>
            </a:r>
            <a:r>
              <a:rPr lang="fr-FR" sz="1100" dirty="0" smtClean="0"/>
              <a:t>2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940424" y="450912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J’écris alors d</a:t>
            </a:r>
            <a:r>
              <a:rPr lang="fr-FR" sz="1400" dirty="0" smtClean="0"/>
              <a:t>1</a:t>
            </a:r>
            <a:r>
              <a:rPr lang="fr-FR" sz="2800" dirty="0" smtClean="0"/>
              <a:t> </a:t>
            </a:r>
            <a:r>
              <a:rPr lang="fr-FR" sz="2800" b="1" dirty="0" smtClean="0">
                <a:sym typeface="Symbol"/>
              </a:rPr>
              <a:t> </a:t>
            </a:r>
            <a:r>
              <a:rPr lang="fr-FR" sz="2800" dirty="0" smtClean="0">
                <a:sym typeface="Symbol"/>
              </a:rPr>
              <a:t>d</a:t>
            </a:r>
            <a:r>
              <a:rPr lang="fr-FR" sz="1400" dirty="0" smtClean="0">
                <a:sym typeface="Symbol"/>
              </a:rPr>
              <a:t>2</a:t>
            </a:r>
            <a:endParaRPr lang="fr-FR" sz="2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644008" y="5496306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symbole </a:t>
            </a:r>
            <a:r>
              <a:rPr lang="fr-FR" sz="2800" b="1" dirty="0" smtClean="0">
                <a:solidFill>
                  <a:srgbClr val="FF0000"/>
                </a:solidFill>
                <a:sym typeface="Symbol"/>
              </a:rPr>
              <a:t>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>
                <a:sym typeface="Symbol"/>
              </a:rPr>
              <a:t>signifie </a:t>
            </a:r>
          </a:p>
          <a:p>
            <a:r>
              <a:rPr lang="fr-FR" sz="2800" dirty="0" smtClean="0">
                <a:sym typeface="Symbol"/>
              </a:rPr>
              <a:t>« </a:t>
            </a:r>
            <a:r>
              <a:rPr lang="fr-FR" sz="2800" dirty="0" smtClean="0">
                <a:solidFill>
                  <a:srgbClr val="FF0000"/>
                </a:solidFill>
                <a:sym typeface="Symbol"/>
              </a:rPr>
              <a:t>est perpendiculaire à</a:t>
            </a:r>
            <a:r>
              <a:rPr lang="fr-FR" sz="2800" dirty="0" smtClean="0">
                <a:sym typeface="Symbol"/>
              </a:rPr>
              <a:t> ».</a:t>
            </a:r>
            <a:r>
              <a:rPr lang="fr-FR" sz="2800" b="1" dirty="0" smtClean="0">
                <a:sym typeface="Symbol"/>
              </a:rPr>
              <a:t> </a:t>
            </a:r>
            <a:r>
              <a:rPr lang="fr-FR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41438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  <p:bldP spid="2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453</Words>
  <Application>Microsoft Office PowerPoint</Application>
  <PresentationFormat>Affichage à l'écran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Présentation PowerPoint</vt:lpstr>
      <vt:lpstr>A quoi ça servent les droites perpendiculaires ?</vt:lpstr>
      <vt:lpstr>Reconnaître des  droites perpendiculaires</vt:lpstr>
      <vt:lpstr>Tracer des droites perpendiculaires</vt:lpstr>
      <vt:lpstr>Tracer des droites perpendiculaires</vt:lpstr>
      <vt:lpstr>Tracer des droites perpendiculaires</vt:lpstr>
      <vt:lpstr>Les droites perpendiculaires</vt:lpstr>
      <vt:lpstr>Tracer des droites perpendiculaires</vt:lpstr>
      <vt:lpstr>Tracer des droites perpendiculaires</vt:lpstr>
      <vt:lpstr>Les droites perpendiculaires</vt:lpstr>
      <vt:lpstr>Tracer des droites perpendiculaires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22</cp:revision>
  <dcterms:created xsi:type="dcterms:W3CDTF">2020-04-23T07:55:41Z</dcterms:created>
  <dcterms:modified xsi:type="dcterms:W3CDTF">2020-08-27T14:52:10Z</dcterms:modified>
</cp:coreProperties>
</file>