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04/09/2020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La soustraction</a:t>
            </a:r>
          </a:p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des nombres entiers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Ca2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soustraire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 nombres entiers.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Soustraire des nombres entiers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534132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377741" y="2601219"/>
            <a:ext cx="4479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Pour soustraire des nombres entiers, </a:t>
            </a:r>
            <a:r>
              <a:rPr lang="fr-FR" b="1" dirty="0" smtClean="0">
                <a:solidFill>
                  <a:srgbClr val="C00000"/>
                </a:solidFill>
              </a:rPr>
              <a:t>on inscrit toujours le plus grand nombre sur la ligne du haut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77741" y="3538147"/>
            <a:ext cx="4460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Comme pour l’addition, il  faut toujours </a:t>
            </a:r>
            <a:r>
              <a:rPr lang="fr-FR" u="sng" dirty="0" smtClean="0">
                <a:solidFill>
                  <a:srgbClr val="FF0000"/>
                </a:solidFill>
              </a:rPr>
              <a:t>aligner les chiffres à droites</a:t>
            </a:r>
            <a:r>
              <a:rPr lang="fr-FR" dirty="0" smtClean="0"/>
              <a:t>, afin que les unités soient sous les unités, les dizaines sous les dizaines, les centaines sous les centaines, etc.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387095" y="502485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Ensuite, on commence la soustraction, colonne par colonne, en partant de la droite.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07612" y="130552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Une soustraction sert à calculer la </a:t>
            </a:r>
            <a:r>
              <a:rPr lang="fr-FR" b="1" dirty="0" smtClean="0">
                <a:solidFill>
                  <a:srgbClr val="C00000"/>
                </a:solidFill>
              </a:rPr>
              <a:t>différence</a:t>
            </a:r>
            <a:r>
              <a:rPr lang="fr-FR" dirty="0" smtClean="0"/>
              <a:t> entre deux nombres.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377741" y="2143614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Calculons la différence entre 4 123 et 781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578783" y="21951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4  1 2  3</a:t>
            </a:r>
            <a:endParaRPr lang="fr-FR" sz="5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267744" y="282650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7 8  1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25" grpId="0"/>
      <p:bldP spid="26" grpId="0"/>
      <p:bldP spid="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Soustraire des nombres entiers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31807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78783" y="21951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4  1 2  3</a:t>
            </a:r>
            <a:endParaRPr lang="fr-FR" sz="5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267744" y="282650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7 8  1</a:t>
            </a:r>
            <a:endParaRPr lang="fr-FR" sz="5400" dirty="0"/>
          </a:p>
        </p:txBody>
      </p:sp>
      <p:sp>
        <p:nvSpPr>
          <p:cNvPr id="4" name="ZoneTexte 3"/>
          <p:cNvSpPr txBox="1"/>
          <p:nvPr/>
        </p:nvSpPr>
        <p:spPr>
          <a:xfrm>
            <a:off x="4437173" y="268511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commence par soustraire les unités : 3 – 1</a:t>
            </a:r>
          </a:p>
          <a:p>
            <a:r>
              <a:rPr lang="fr-FR" dirty="0" smtClean="0"/>
              <a:t>(J’ai 3 bonbons, je veux en manger 1)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698925" y="1484783"/>
            <a:ext cx="4112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Je calcule toujours dans ce sens : le nombre du haut moins le nombre du bas !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J’ai (nombre du haut) bonbons, je veux en manger (nombre du bas)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56" y="1497604"/>
            <a:ext cx="620688" cy="62068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459068" y="3645024"/>
            <a:ext cx="68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2</a:t>
            </a:r>
            <a:endParaRPr lang="fr-FR" sz="5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486864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continue, colonne par colonne : 2 – 8</a:t>
            </a:r>
          </a:p>
          <a:p>
            <a:r>
              <a:rPr lang="fr-FR" dirty="0"/>
              <a:t>(J’ai </a:t>
            </a:r>
            <a:r>
              <a:rPr lang="fr-FR" dirty="0" smtClean="0"/>
              <a:t>2 </a:t>
            </a:r>
            <a:r>
              <a:rPr lang="fr-FR" dirty="0"/>
              <a:t>bonbons, je veux en manger </a:t>
            </a:r>
            <a:r>
              <a:rPr lang="fr-FR" dirty="0" smtClean="0"/>
              <a:t>8)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505208" y="429135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IMPOSSIBLE !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505208" y="4615181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 place alors une retenue devant le 2, pour le transformer en 12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635635" y="2564904"/>
            <a:ext cx="44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505208" y="5283915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 place ensuite une retenue (+1) sous le nombre du bas, dans la colonne de gauche.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95736" y="3336120"/>
            <a:ext cx="5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+1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2627784" y="3034222"/>
            <a:ext cx="112083" cy="3947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7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Soustraire des nombres entiers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68545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78783" y="21951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4  1 2  3</a:t>
            </a:r>
            <a:endParaRPr lang="fr-FR" sz="5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267744" y="282650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7 8  1</a:t>
            </a:r>
            <a:endParaRPr lang="fr-FR" sz="5400" dirty="0"/>
          </a:p>
        </p:txBody>
      </p:sp>
      <p:sp>
        <p:nvSpPr>
          <p:cNvPr id="4" name="ZoneTexte 3"/>
          <p:cNvSpPr txBox="1"/>
          <p:nvPr/>
        </p:nvSpPr>
        <p:spPr>
          <a:xfrm>
            <a:off x="4283968" y="131689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12 – 8 = 4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459068" y="3645024"/>
            <a:ext cx="68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2</a:t>
            </a:r>
            <a:endParaRPr lang="fr-FR" sz="5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83968" y="1702253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continue, colonne des centaines : 1 – (7+1)</a:t>
            </a:r>
          </a:p>
          <a:p>
            <a:r>
              <a:rPr lang="fr-FR" dirty="0" smtClean="0"/>
              <a:t>			             1 - 8</a:t>
            </a:r>
          </a:p>
          <a:p>
            <a:r>
              <a:rPr lang="fr-FR" dirty="0"/>
              <a:t>(J’ai </a:t>
            </a:r>
            <a:r>
              <a:rPr lang="fr-FR" dirty="0" smtClean="0"/>
              <a:t>1 bonbon, </a:t>
            </a:r>
            <a:r>
              <a:rPr lang="fr-FR" dirty="0"/>
              <a:t>je veux en manger </a:t>
            </a:r>
            <a:r>
              <a:rPr lang="fr-FR" dirty="0" smtClean="0"/>
              <a:t>8)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19928" y="26750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IMPOSSIBLE !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352003" y="324695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 place alors une retenue devant le 1, pour le transformer en 11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635635" y="2564904"/>
            <a:ext cx="44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352003" y="3915693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 place ensuite une retenue (+1) sous le nombre du bas, dans la colonne de gauche. Comme il n’y en a pas, je place 1 en bas, dans la colonne à gauche.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95736" y="3336120"/>
            <a:ext cx="5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+1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2627784" y="3034222"/>
            <a:ext cx="112083" cy="3947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810996" y="3645024"/>
            <a:ext cx="68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</a:t>
            </a:r>
            <a:endParaRPr lang="fr-FR" sz="5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179450" y="2566612"/>
            <a:ext cx="44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07915" y="3337828"/>
            <a:ext cx="5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2019465" y="3035930"/>
            <a:ext cx="264218" cy="300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395721" y="5162961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11- </a:t>
            </a:r>
            <a:r>
              <a:rPr lang="fr-FR" dirty="0" smtClean="0"/>
              <a:t>(7+1)</a:t>
            </a:r>
          </a:p>
          <a:p>
            <a:r>
              <a:rPr lang="fr-FR" dirty="0" smtClean="0"/>
              <a:t>11- </a:t>
            </a:r>
            <a:r>
              <a:rPr lang="fr-FR" dirty="0" smtClean="0"/>
              <a:t>8 </a:t>
            </a:r>
            <a:r>
              <a:rPr lang="fr-FR" dirty="0" smtClean="0"/>
              <a:t>= 3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4395721" y="582273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 – 1 = 3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234932" y="3657798"/>
            <a:ext cx="68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3</a:t>
            </a:r>
            <a:endParaRPr lang="fr-FR" sz="5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586860" y="3645024"/>
            <a:ext cx="68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3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45119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6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999" y="1845399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Le résultat de la soustraction s’appelle la </a:t>
            </a:r>
            <a:r>
              <a:rPr lang="fr-FR" sz="3200" dirty="0" smtClean="0">
                <a:solidFill>
                  <a:srgbClr val="FF0000"/>
                </a:solidFill>
              </a:rPr>
              <a:t>différence</a:t>
            </a:r>
            <a:r>
              <a:rPr lang="fr-FR" sz="3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Il faut penser à inscrire le nombre plus grand en haut.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Il </a:t>
            </a:r>
            <a:r>
              <a:rPr lang="fr-FR" sz="3200" dirty="0" smtClean="0"/>
              <a:t>faut penser </a:t>
            </a:r>
            <a:r>
              <a:rPr lang="fr-FR" sz="3200" dirty="0" smtClean="0">
                <a:solidFill>
                  <a:srgbClr val="FF0000"/>
                </a:solidFill>
              </a:rPr>
              <a:t>à aligner les nombres sur la droite</a:t>
            </a:r>
            <a:r>
              <a:rPr lang="fr-FR" sz="3200" dirty="0" smtClean="0"/>
              <a:t> avant de calculer.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Il </a:t>
            </a:r>
            <a:r>
              <a:rPr lang="fr-FR" sz="3200" dirty="0" smtClean="0"/>
              <a:t>ne faut pas oublier de mettre des </a:t>
            </a:r>
            <a:r>
              <a:rPr lang="fr-FR" sz="3200" dirty="0" smtClean="0">
                <a:solidFill>
                  <a:srgbClr val="FF0000"/>
                </a:solidFill>
              </a:rPr>
              <a:t>retenues</a:t>
            </a:r>
            <a:r>
              <a:rPr lang="fr-FR" sz="3200" dirty="0" smtClean="0"/>
              <a:t> quand c’est nécessaire.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417</Words>
  <Application>Microsoft Office PowerPoint</Application>
  <PresentationFormat>Affichage à l'écran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Soustraire des nombres entiers</vt:lpstr>
      <vt:lpstr>Soustraire des nombres entiers</vt:lpstr>
      <vt:lpstr>Soustraire des nombres entiers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16</cp:revision>
  <dcterms:created xsi:type="dcterms:W3CDTF">2020-04-23T07:55:41Z</dcterms:created>
  <dcterms:modified xsi:type="dcterms:W3CDTF">2020-09-04T05:09:55Z</dcterms:modified>
</cp:coreProperties>
</file>