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L’addition </a:t>
            </a:r>
          </a:p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des nombres entiers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Ca1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00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revoir comment 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additionner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des nombres entiers.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A quoi sert une addition ?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16424"/>
          </a:xfrm>
        </p:spPr>
        <p:txBody>
          <a:bodyPr>
            <a:normAutofit lnSpcReduction="10000"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L’addition est une opération permettant de faire la </a:t>
            </a:r>
            <a:r>
              <a:rPr lang="fr-FR" altLang="x-none" sz="42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somme</a:t>
            </a: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 de deux nombres.</a:t>
            </a: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On l’utilise pour mettre ensemble, pour réunir, pour ajouter, pour augmenter, ou pour avancer.</a:t>
            </a:r>
            <a:endParaRPr lang="fr-FR" altLang="x-none" sz="42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01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L’addition de nombres entiers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976973"/>
              </p:ext>
            </p:extLst>
          </p:nvPr>
        </p:nvGraphicFramePr>
        <p:xfrm>
          <a:off x="457200" y="1600200"/>
          <a:ext cx="3394722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427984" y="1268760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Posons l’addition suivante :</a:t>
            </a:r>
          </a:p>
          <a:p>
            <a:r>
              <a:rPr lang="fr-FR" dirty="0" smtClean="0"/>
              <a:t>354 + 2 457 + 370 + 2 253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427984" y="1915091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faut toujours </a:t>
            </a:r>
            <a:r>
              <a:rPr lang="fr-FR" u="sng" dirty="0" smtClean="0">
                <a:solidFill>
                  <a:srgbClr val="FF0000"/>
                </a:solidFill>
              </a:rPr>
              <a:t>aligner les chiffres à droites</a:t>
            </a:r>
            <a:r>
              <a:rPr lang="fr-FR" dirty="0" smtClean="0"/>
              <a:t>, afin que les unités soient sous les unités, les dizaines sous les dizaines, les centaines sous les centaines, etc.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427984" y="3115420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commence à additionner les chiffres sur la droite : 4 + 7 + 0 + 3 = 14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427984" y="3761751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pose 4 au résultat, et je retiens une 1 dans les dizaines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427984" y="4438853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J’additionne ensuite les dizaines sans oublier ma retenue : </a:t>
            </a:r>
            <a:r>
              <a:rPr lang="fr-FR" dirty="0" smtClean="0">
                <a:latin typeface="Arial Unicode MS"/>
                <a:ea typeface="Arial Unicode MS"/>
                <a:cs typeface="Arial Unicode MS"/>
              </a:rPr>
              <a:t>① + 5 + 5 + 7 + 5 = 23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427984" y="5080783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pose 4 au résultat, et je retiens une 2 dans les centaines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478840" y="572711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 ainsi de suite…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347864" y="522920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619672" y="5228437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5</a:t>
            </a:r>
            <a:endParaRPr lang="fr-FR" sz="4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195736" y="524139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745194" y="523079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3</a:t>
            </a:r>
            <a:endParaRPr lang="fr-FR" sz="4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745194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Unicode MS"/>
                <a:ea typeface="Arial Unicode MS"/>
                <a:cs typeface="Arial Unicode MS"/>
              </a:rPr>
              <a:t>①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619672" y="198883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Unicode MS"/>
                <a:ea typeface="Arial Unicode MS"/>
                <a:cs typeface="Arial Unicode MS"/>
              </a:rPr>
              <a:t>①</a:t>
            </a:r>
            <a:endParaRPr lang="fr-FR" sz="2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195736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Unicode MS"/>
                <a:ea typeface="Arial Unicode MS"/>
                <a:cs typeface="Arial Unicode MS"/>
              </a:rPr>
              <a:t>②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Pour résumer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 smtClean="0"/>
              <a:t>Le résultat de l’addition s’appelle la </a:t>
            </a:r>
            <a:r>
              <a:rPr lang="fr-FR" sz="3200" dirty="0" smtClean="0">
                <a:solidFill>
                  <a:srgbClr val="FF0000"/>
                </a:solidFill>
              </a:rPr>
              <a:t>somme</a:t>
            </a:r>
            <a:r>
              <a:rPr lang="fr-FR" sz="3200" dirty="0" smtClean="0"/>
              <a:t>.</a:t>
            </a:r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Il faut bien penser </a:t>
            </a:r>
            <a:r>
              <a:rPr lang="fr-FR" sz="3200" dirty="0" smtClean="0">
                <a:solidFill>
                  <a:srgbClr val="FF0000"/>
                </a:solidFill>
              </a:rPr>
              <a:t>à aligner les nombres sur la droite</a:t>
            </a:r>
            <a:r>
              <a:rPr lang="fr-FR" sz="3200" dirty="0" smtClean="0"/>
              <a:t> avant de calculer.</a:t>
            </a:r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Il ne faut pas oublier de mettre des </a:t>
            </a:r>
            <a:r>
              <a:rPr lang="fr-FR" sz="3200" dirty="0" smtClean="0">
                <a:solidFill>
                  <a:srgbClr val="FF0000"/>
                </a:solidFill>
              </a:rPr>
              <a:t>retenues</a:t>
            </a:r>
            <a:r>
              <a:rPr lang="fr-FR" sz="3200" dirty="0" smtClean="0"/>
              <a:t> quand c’est nécessaire.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237</Words>
  <Application>Microsoft Office PowerPoint</Application>
  <PresentationFormat>Affichage à l'écran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A quoi sert une addition ?</vt:lpstr>
      <vt:lpstr>L’addition de nombres entiers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10</cp:revision>
  <dcterms:created xsi:type="dcterms:W3CDTF">2020-04-23T07:55:41Z</dcterms:created>
  <dcterms:modified xsi:type="dcterms:W3CDTF">2020-08-27T13:25:29Z</dcterms:modified>
</cp:coreProperties>
</file>