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27/08/2020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668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27/08/2020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389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27/08/2020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27/08/2020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041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27/08/2020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2850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27/08/2020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6763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27/08/2020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640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27/08/2020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25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27/08/2020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56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27/08/2020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39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27/08/2020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36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2C5AB-1D7F-4552-84C1-807C10E54129}" type="datetimeFigureOut">
              <a:rPr lang="fr-FR" smtClean="0"/>
              <a:t>27/08/2020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515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53157">
            <a:off x="6218339" y="3281320"/>
            <a:ext cx="3437316" cy="4468511"/>
          </a:xfr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683568" y="548680"/>
            <a:ext cx="7772400" cy="2118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Calcul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321471" y="3573016"/>
            <a:ext cx="67687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chemeClr val="bg1"/>
                </a:solidFill>
              </a:rPr>
              <a:t>L’addition </a:t>
            </a:r>
          </a:p>
          <a:p>
            <a:pPr algn="ctr"/>
            <a:r>
              <a:rPr lang="fr-FR" sz="6000" dirty="0" smtClean="0">
                <a:solidFill>
                  <a:schemeClr val="bg1"/>
                </a:solidFill>
              </a:rPr>
              <a:t>des nombres entiers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899592" y="836712"/>
            <a:ext cx="1152128" cy="115212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Ca1</a:t>
            </a:r>
            <a:endParaRPr lang="fr-F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801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53157">
            <a:off x="6218339" y="3281320"/>
            <a:ext cx="3437316" cy="4468511"/>
          </a:xfrm>
        </p:spPr>
      </p:pic>
      <p:sp>
        <p:nvSpPr>
          <p:cNvPr id="7" name="Titre 3"/>
          <p:cNvSpPr txBox="1">
            <a:spLocks/>
          </p:cNvSpPr>
          <p:nvPr/>
        </p:nvSpPr>
        <p:spPr>
          <a:xfrm>
            <a:off x="539552" y="1149802"/>
            <a:ext cx="7988424" cy="43674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Aujourd’hui, nous allons travailler en </a:t>
            </a:r>
            <a:r>
              <a:rPr lang="fr-FR" b="1" dirty="0" smtClean="0">
                <a:solidFill>
                  <a:srgbClr val="0000FF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calcul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b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Nous allons revoir comment  </a:t>
            </a:r>
            <a:r>
              <a:rPr lang="fr-FR" b="1" dirty="0" smtClean="0">
                <a:solidFill>
                  <a:srgbClr val="0099CC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additionner </a:t>
            </a:r>
            <a:r>
              <a:rPr lang="fr-FR" b="1" dirty="0" smtClean="0">
                <a:solidFill>
                  <a:srgbClr val="FFFFFF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des nombres entiers.</a:t>
            </a:r>
            <a:endParaRPr lang="fr-F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92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A quoi sert une addition ?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3816424"/>
          </a:xfrm>
        </p:spPr>
        <p:txBody>
          <a:bodyPr>
            <a:normAutofit lnSpcReduction="10000"/>
          </a:bodyPr>
          <a:lstStyle/>
          <a:p>
            <a:pPr marL="107950" indent="0" algn="just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altLang="x-none" sz="4200" dirty="0" smtClean="0">
                <a:latin typeface="Calibri" charset="0"/>
                <a:ea typeface="Calibri" charset="0"/>
                <a:cs typeface="Calibri" charset="0"/>
              </a:rPr>
              <a:t>L’addition est une opération permettant de faire la </a:t>
            </a:r>
            <a:r>
              <a:rPr lang="fr-FR" altLang="x-none" sz="420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somme</a:t>
            </a:r>
            <a:r>
              <a:rPr lang="fr-FR" altLang="x-none" sz="4200" dirty="0" smtClean="0">
                <a:latin typeface="Calibri" charset="0"/>
                <a:ea typeface="Calibri" charset="0"/>
                <a:cs typeface="Calibri" charset="0"/>
              </a:rPr>
              <a:t> de deux nombres.</a:t>
            </a:r>
          </a:p>
          <a:p>
            <a:pPr marL="107950" indent="0" algn="just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altLang="x-none" sz="4200" dirty="0" smtClean="0">
                <a:latin typeface="Calibri" charset="0"/>
                <a:ea typeface="Calibri" charset="0"/>
                <a:cs typeface="Calibri" charset="0"/>
              </a:rPr>
              <a:t>On l’utilise pour mettre ensemble, pour réunir, pour ajouter, pour augmenter, ou pour avancer.</a:t>
            </a:r>
            <a:endParaRPr lang="fr-FR" altLang="x-none" sz="4200" dirty="0" smtClean="0">
              <a:latin typeface="Calibri" charset="0"/>
              <a:ea typeface="Calibri" charset="0"/>
              <a:cs typeface="Calibri" charset="0"/>
            </a:endParaRPr>
          </a:p>
          <a:p>
            <a:pPr marL="0" indent="0" algn="just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015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L’addition de nombres entiers</a:t>
            </a:r>
            <a:endParaRPr lang="fr-FR" dirty="0">
              <a:solidFill>
                <a:srgbClr val="0000FF"/>
              </a:solidFill>
            </a:endParaRPr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8976973"/>
              </p:ext>
            </p:extLst>
          </p:nvPr>
        </p:nvGraphicFramePr>
        <p:xfrm>
          <a:off x="457200" y="1600200"/>
          <a:ext cx="3394722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787"/>
                <a:gridCol w="565787"/>
                <a:gridCol w="565787"/>
                <a:gridCol w="565787"/>
                <a:gridCol w="565787"/>
                <a:gridCol w="56578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UM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4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4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4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4427984" y="1268760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Posons l’addition suivante :</a:t>
            </a:r>
          </a:p>
          <a:p>
            <a:r>
              <a:rPr lang="fr-FR" dirty="0" smtClean="0"/>
              <a:t>354 + 2 457 + 370 + 2 253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4427984" y="1915091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Il faut toujours </a:t>
            </a:r>
            <a:r>
              <a:rPr lang="fr-FR" u="sng" dirty="0" smtClean="0">
                <a:solidFill>
                  <a:srgbClr val="FF0000"/>
                </a:solidFill>
              </a:rPr>
              <a:t>aligner les chiffres à droites</a:t>
            </a:r>
            <a:r>
              <a:rPr lang="fr-FR" dirty="0" smtClean="0"/>
              <a:t>, afin que les unités soient sous les unités, les dizaines sous les dizaines, les centaines sous les centaines, etc.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4427984" y="3115420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Je commence à additionner les chiffres sur la droite : 4 + 7 + 0 + 3 = 14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4427984" y="3761751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Je pose 4 au résultat, et je retiens une 1 dans les dizaines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4427984" y="4438853"/>
            <a:ext cx="4479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J’additionne ensuite les dizaines sans oublier ma retenue : </a:t>
            </a:r>
            <a:r>
              <a:rPr lang="fr-FR" dirty="0" smtClean="0">
                <a:latin typeface="Arial Unicode MS"/>
                <a:ea typeface="Arial Unicode MS"/>
                <a:cs typeface="Arial Unicode MS"/>
              </a:rPr>
              <a:t>① + 5 + 5 + 7 + 5 = 23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4427984" y="5080783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Je pose 4 au résultat, et je retiens une 2 dans les centaines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4478840" y="5727114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Et ainsi de suite…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3347864" y="5229200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4</a:t>
            </a:r>
            <a:endParaRPr lang="fr-FR" sz="4000" dirty="0"/>
          </a:p>
        </p:txBody>
      </p:sp>
      <p:sp>
        <p:nvSpPr>
          <p:cNvPr id="19" name="ZoneTexte 18"/>
          <p:cNvSpPr txBox="1"/>
          <p:nvPr/>
        </p:nvSpPr>
        <p:spPr>
          <a:xfrm>
            <a:off x="1619672" y="5228437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5</a:t>
            </a:r>
            <a:endParaRPr lang="fr-FR" sz="4000" dirty="0"/>
          </a:p>
        </p:txBody>
      </p:sp>
      <p:sp>
        <p:nvSpPr>
          <p:cNvPr id="20" name="ZoneTexte 19"/>
          <p:cNvSpPr txBox="1"/>
          <p:nvPr/>
        </p:nvSpPr>
        <p:spPr>
          <a:xfrm>
            <a:off x="2195736" y="524139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4</a:t>
            </a:r>
            <a:endParaRPr lang="fr-FR" sz="4000" dirty="0"/>
          </a:p>
        </p:txBody>
      </p:sp>
      <p:sp>
        <p:nvSpPr>
          <p:cNvPr id="21" name="ZoneTexte 20"/>
          <p:cNvSpPr txBox="1"/>
          <p:nvPr/>
        </p:nvSpPr>
        <p:spPr>
          <a:xfrm>
            <a:off x="2745194" y="523079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3</a:t>
            </a:r>
            <a:endParaRPr lang="fr-FR" sz="4000" dirty="0"/>
          </a:p>
        </p:txBody>
      </p:sp>
      <p:sp>
        <p:nvSpPr>
          <p:cNvPr id="22" name="ZoneTexte 21"/>
          <p:cNvSpPr txBox="1"/>
          <p:nvPr/>
        </p:nvSpPr>
        <p:spPr>
          <a:xfrm>
            <a:off x="2745194" y="198884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 Unicode MS"/>
                <a:ea typeface="Arial Unicode MS"/>
                <a:cs typeface="Arial Unicode MS"/>
              </a:rPr>
              <a:t>①</a:t>
            </a:r>
            <a:endParaRPr lang="fr-FR" sz="2400" dirty="0"/>
          </a:p>
        </p:txBody>
      </p:sp>
      <p:sp>
        <p:nvSpPr>
          <p:cNvPr id="23" name="ZoneTexte 22"/>
          <p:cNvSpPr txBox="1"/>
          <p:nvPr/>
        </p:nvSpPr>
        <p:spPr>
          <a:xfrm>
            <a:off x="1619672" y="1988839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 Unicode MS"/>
                <a:ea typeface="Arial Unicode MS"/>
                <a:cs typeface="Arial Unicode MS"/>
              </a:rPr>
              <a:t>①</a:t>
            </a:r>
            <a:endParaRPr lang="fr-FR" sz="2400" dirty="0"/>
          </a:p>
        </p:txBody>
      </p:sp>
      <p:sp>
        <p:nvSpPr>
          <p:cNvPr id="24" name="ZoneTexte 23"/>
          <p:cNvSpPr txBox="1"/>
          <p:nvPr/>
        </p:nvSpPr>
        <p:spPr>
          <a:xfrm>
            <a:off x="2195736" y="198884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 Unicode MS"/>
                <a:ea typeface="Arial Unicode MS"/>
                <a:cs typeface="Arial Unicode MS"/>
              </a:rPr>
              <a:t>②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20034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Pour résumer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67544" y="1700808"/>
            <a:ext cx="82809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3200" dirty="0" smtClean="0"/>
              <a:t>Le résultat de l’addition s’appelle la </a:t>
            </a:r>
            <a:r>
              <a:rPr lang="fr-FR" sz="3200" dirty="0" smtClean="0">
                <a:solidFill>
                  <a:srgbClr val="FF0000"/>
                </a:solidFill>
              </a:rPr>
              <a:t>somme</a:t>
            </a:r>
            <a:r>
              <a:rPr lang="fr-FR" sz="3200" dirty="0" smtClean="0"/>
              <a:t>.</a:t>
            </a:r>
          </a:p>
          <a:p>
            <a:endParaRPr lang="fr-FR" sz="3200" dirty="0" smtClean="0"/>
          </a:p>
          <a:p>
            <a:pPr marL="285750" indent="-285750">
              <a:buFontTx/>
              <a:buChar char="-"/>
            </a:pPr>
            <a:r>
              <a:rPr lang="fr-FR" sz="3200" dirty="0" smtClean="0"/>
              <a:t>Il faut bien penser </a:t>
            </a:r>
            <a:r>
              <a:rPr lang="fr-FR" sz="3200" dirty="0" smtClean="0">
                <a:solidFill>
                  <a:srgbClr val="FF0000"/>
                </a:solidFill>
              </a:rPr>
              <a:t>à aligner les nombres sur la droite</a:t>
            </a:r>
            <a:r>
              <a:rPr lang="fr-FR" sz="3200" dirty="0" smtClean="0"/>
              <a:t> avant de calculer.</a:t>
            </a:r>
          </a:p>
          <a:p>
            <a:endParaRPr lang="fr-FR" sz="3200" dirty="0" smtClean="0"/>
          </a:p>
          <a:p>
            <a:pPr marL="285750" indent="-285750">
              <a:buFontTx/>
              <a:buChar char="-"/>
            </a:pPr>
            <a:r>
              <a:rPr lang="fr-FR" sz="3200" dirty="0" smtClean="0"/>
              <a:t>Il ne faut pas oublier de mettre des </a:t>
            </a:r>
            <a:r>
              <a:rPr lang="fr-FR" sz="3200" dirty="0" smtClean="0">
                <a:solidFill>
                  <a:srgbClr val="FF0000"/>
                </a:solidFill>
              </a:rPr>
              <a:t>retenues</a:t>
            </a:r>
            <a:r>
              <a:rPr lang="fr-FR" sz="3200" dirty="0" smtClean="0"/>
              <a:t> quand c’est nécessaire.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5980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237</Words>
  <Application>Microsoft Office PowerPoint</Application>
  <PresentationFormat>Affichage à l'écran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A quoi sert une addition ?</vt:lpstr>
      <vt:lpstr>L’addition de nombres entiers</vt:lpstr>
      <vt:lpstr>Pour résumer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Additionner des nombres décimaux</dc:title>
  <dc:creator>Utilisateur</dc:creator>
  <cp:lastModifiedBy>Utilisateur</cp:lastModifiedBy>
  <cp:revision>10</cp:revision>
  <dcterms:created xsi:type="dcterms:W3CDTF">2020-04-23T07:55:41Z</dcterms:created>
  <dcterms:modified xsi:type="dcterms:W3CDTF">2020-08-27T13:25:29Z</dcterms:modified>
</cp:coreProperties>
</file>