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FFFFFF"/>
    <a:srgbClr val="FFCC00"/>
    <a:srgbClr val="FF3399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/>
    <p:restoredTop sz="94667"/>
  </p:normalViewPr>
  <p:slideViewPr>
    <p:cSldViewPr>
      <p:cViewPr varScale="1">
        <p:scale>
          <a:sx n="150" d="100"/>
          <a:sy n="150" d="100"/>
        </p:scale>
        <p:origin x="111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La phrase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G1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Est-ce que ces suites de mots sont des phrases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6559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Ma sœur aime jouer au football.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1731" y="236804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mes amis sont contents de me voir.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731" y="2977788"/>
            <a:ext cx="5898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Nous partirons à la montagne cet hiver.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3" y="3605415"/>
            <a:ext cx="3739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 bateau rentre au port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808147"/>
            <a:ext cx="2840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Quand arrive-t-il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2" y="5354052"/>
            <a:ext cx="3885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Les oiseaux nid branche.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1175" y="4276766"/>
            <a:ext cx="7450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soupe de carton est montée dans un arrosoir.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32141" y="1927149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001963" y="5733256"/>
            <a:ext cx="0" cy="371553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97907" y="6063679"/>
            <a:ext cx="15121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majuscule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4355976" y="5733256"/>
            <a:ext cx="0" cy="371553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862628" y="6063678"/>
            <a:ext cx="986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point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691680" y="6207695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Ca n’a pas de sens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16586" y="2429599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588224" y="3039343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587199" y="3644250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852016" y="4145895"/>
            <a:ext cx="1112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694033" y="4869702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42635" y="5415607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6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Est-ce que ces suites de mots sont des phrases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6559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Ma sœur aime jouer au football.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1731" y="236804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mes amis sont contents de me voir.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731" y="2977788"/>
            <a:ext cx="5898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Nous partirons à la montagne cet hiver.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3" y="3605415"/>
            <a:ext cx="3739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 bateau rentre au port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808147"/>
            <a:ext cx="2840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Quand arrive-t-il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2" y="5354052"/>
            <a:ext cx="3885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Les oiseaux nid branche.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1175" y="4276766"/>
            <a:ext cx="7450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soupe de carton est montée dans un arrosoir.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32141" y="1927149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16586" y="2429599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588224" y="3039343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587199" y="3644250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852016" y="4145895"/>
            <a:ext cx="1112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694033" y="4869702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42635" y="5415607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72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C’est très simple, il faut chercher les verbes conjugués dans la phrase.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7089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S’il n’y a </a:t>
            </a:r>
            <a:r>
              <a:rPr lang="fr-FR" sz="2400" dirty="0" smtClean="0">
                <a:solidFill>
                  <a:srgbClr val="FFFF00"/>
                </a:solidFill>
              </a:rPr>
              <a:t>qu’un verbe conjugué </a:t>
            </a:r>
            <a:r>
              <a:rPr lang="fr-FR" sz="2400" dirty="0" smtClean="0">
                <a:solidFill>
                  <a:schemeClr val="bg1"/>
                </a:solidFill>
              </a:rPr>
              <a:t>dans la phrase, alors c’est une </a:t>
            </a:r>
            <a:r>
              <a:rPr lang="fr-FR" sz="2400" dirty="0" smtClean="0">
                <a:solidFill>
                  <a:srgbClr val="FFFF00"/>
                </a:solidFill>
              </a:rPr>
              <a:t>phrase simple</a:t>
            </a:r>
            <a:r>
              <a:rPr lang="fr-FR" sz="2400" dirty="0" smtClean="0">
                <a:solidFill>
                  <a:schemeClr val="bg1"/>
                </a:solidFill>
              </a:rPr>
              <a:t>.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11560" y="400506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S’il y a </a:t>
            </a:r>
            <a:r>
              <a:rPr lang="fr-FR" sz="2400" dirty="0" smtClean="0">
                <a:solidFill>
                  <a:srgbClr val="FFFF00"/>
                </a:solidFill>
              </a:rPr>
              <a:t>plusieurs verbes conjugués </a:t>
            </a:r>
            <a:r>
              <a:rPr lang="fr-FR" sz="2400" dirty="0" smtClean="0">
                <a:solidFill>
                  <a:schemeClr val="bg1"/>
                </a:solidFill>
              </a:rPr>
              <a:t>dans la phrase, alors c’est une </a:t>
            </a:r>
            <a:r>
              <a:rPr lang="fr-FR" sz="2400" dirty="0" smtClean="0">
                <a:solidFill>
                  <a:srgbClr val="FFFF00"/>
                </a:solidFill>
              </a:rPr>
              <a:t>phrase complexe</a:t>
            </a:r>
            <a:r>
              <a:rPr lang="fr-FR" sz="2400" dirty="0" smtClean="0">
                <a:solidFill>
                  <a:schemeClr val="bg1"/>
                </a:solidFill>
              </a:rPr>
              <a:t>.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00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Quelques exemples 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1328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Je crois que tu aimeras cette surprise.</a:t>
            </a:r>
          </a:p>
        </p:txBody>
      </p:sp>
    </p:spTree>
    <p:extLst>
      <p:ext uri="{BB962C8B-B14F-4D97-AF65-F5344CB8AC3E}">
        <p14:creationId xmlns:p14="http://schemas.microsoft.com/office/powerpoint/2010/main" val="141663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Quelques exemples 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1328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Je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crois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que tu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aimeras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cette surprise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431182" y="2132855"/>
            <a:ext cx="2525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</a:t>
            </a:r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0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Quelques exemples 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1328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Je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crois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que tu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aimeras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cette surprise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431182" y="2132855"/>
            <a:ext cx="238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Phrase </a:t>
            </a:r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274692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Chaque jour nous écrivons une dictée.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79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Quelques exemples 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1328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Je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crois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que tu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aimeras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cette surprise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274692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Chaque jour nous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écrivons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une dictée.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53250" y="2746920"/>
            <a:ext cx="1935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simple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431182" y="2132855"/>
            <a:ext cx="238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Phrase </a:t>
            </a:r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05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Quelques exemples 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1328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Je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crois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que tu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aimeras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cette surprise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274692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Chaque jour nous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écrivons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une dictée.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53250" y="2746920"/>
            <a:ext cx="1935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simple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6696" y="336098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Je l’ai rencontré il y a longtemps.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431182" y="2132855"/>
            <a:ext cx="238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Phrase </a:t>
            </a:r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7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Quelques exemples 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1328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Je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crois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que tu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aimeras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cette surprise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274692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Chaque jour nous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écrivons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une dictée.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53250" y="2746920"/>
            <a:ext cx="1935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simple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6696" y="336098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Je l’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ai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rencontré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il y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longtemps.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76056" y="3360986"/>
            <a:ext cx="241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431182" y="2132855"/>
            <a:ext cx="238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Phrase </a:t>
            </a:r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51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Quelques exemples 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1328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Je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crois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que tu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aimeras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cette surprise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274692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Chaque jour nous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écrivons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une dictée.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53250" y="2746920"/>
            <a:ext cx="1935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simple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6696" y="336098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Je l’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ai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rencontré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il y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longtemps.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76056" y="3360986"/>
            <a:ext cx="241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36696" y="3975447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Mes amis viendront puis nous irons au cinéma.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431182" y="2132855"/>
            <a:ext cx="238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Phrase </a:t>
            </a:r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1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ce qu’est une phrase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comment savoir si elle est simple ou complexe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Phrase simple ou phrase complexe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556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Quelques exemples :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21328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Je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crois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que tu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</a:rPr>
              <a:t>aimeras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 cette surprise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274692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Chaque jour nous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écrivons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une dictée.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53250" y="2746920"/>
            <a:ext cx="1935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simple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6696" y="336098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Je l’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ai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rencontré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il y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longtemps.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76056" y="3360986"/>
            <a:ext cx="241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36696" y="3975447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Mes amis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viendront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puis nous </a:t>
            </a:r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irons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au cinéma.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94204" y="3971351"/>
            <a:ext cx="241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Phrase 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431182" y="2132855"/>
            <a:ext cx="2381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Phrase </a:t>
            </a:r>
            <a:r>
              <a:rPr lang="fr-FR" sz="2400" smtClean="0">
                <a:solidFill>
                  <a:srgbClr val="FFFF00"/>
                </a:solidFill>
                <a:latin typeface="Calibri" panose="020F0502020204030204" pitchFamily="34" charset="0"/>
              </a:rPr>
              <a:t>complexe</a:t>
            </a:r>
            <a:endParaRPr lang="fr-FR" sz="24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85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152128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chemeClr val="bg1"/>
                </a:solidFill>
              </a:rPr>
              <a:t>Pour résumer</a:t>
            </a:r>
            <a:endParaRPr lang="fr-FR" sz="6000" b="1" dirty="0">
              <a:solidFill>
                <a:schemeClr val="bg1"/>
              </a:solidFill>
            </a:endParaRPr>
          </a:p>
        </p:txBody>
      </p:sp>
      <p:sp>
        <p:nvSpPr>
          <p:cNvPr id="14" name="Titre 2"/>
          <p:cNvSpPr txBox="1">
            <a:spLocks/>
          </p:cNvSpPr>
          <p:nvPr/>
        </p:nvSpPr>
        <p:spPr>
          <a:xfrm>
            <a:off x="475929" y="2708920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3200" b="1" dirty="0" smtClean="0">
                <a:solidFill>
                  <a:schemeClr val="bg1"/>
                </a:solidFill>
              </a:rPr>
              <a:t>Une phrase se termine par un </a:t>
            </a:r>
            <a:r>
              <a:rPr lang="fr-FR" sz="3200" b="1" dirty="0" smtClean="0">
                <a:solidFill>
                  <a:srgbClr val="FFFF00"/>
                </a:solidFill>
              </a:rPr>
              <a:t>point</a:t>
            </a:r>
            <a:r>
              <a:rPr lang="fr-FR" sz="3200" b="1" dirty="0" smtClean="0">
                <a:solidFill>
                  <a:schemeClr val="bg1"/>
                </a:solidFill>
              </a:rPr>
              <a:t>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5" name="Titre 2"/>
          <p:cNvSpPr txBox="1">
            <a:spLocks/>
          </p:cNvSpPr>
          <p:nvPr/>
        </p:nvSpPr>
        <p:spPr>
          <a:xfrm>
            <a:off x="475929" y="1997224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3200" b="1" dirty="0" smtClean="0">
                <a:solidFill>
                  <a:schemeClr val="bg1"/>
                </a:solidFill>
              </a:rPr>
              <a:t>Une phrase commence par une </a:t>
            </a:r>
            <a:r>
              <a:rPr lang="fr-FR" sz="3200" b="1" dirty="0" smtClean="0">
                <a:solidFill>
                  <a:srgbClr val="FFFF00"/>
                </a:solidFill>
              </a:rPr>
              <a:t>majuscule</a:t>
            </a:r>
            <a:r>
              <a:rPr lang="fr-FR" sz="3200" b="1" dirty="0" smtClean="0">
                <a:solidFill>
                  <a:schemeClr val="bg1"/>
                </a:solidFill>
              </a:rPr>
              <a:t>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6" name="Titre 2"/>
          <p:cNvSpPr txBox="1">
            <a:spLocks/>
          </p:cNvSpPr>
          <p:nvPr/>
        </p:nvSpPr>
        <p:spPr>
          <a:xfrm>
            <a:off x="475929" y="3437384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3200" b="1" dirty="0" smtClean="0">
                <a:solidFill>
                  <a:schemeClr val="bg1"/>
                </a:solidFill>
              </a:rPr>
              <a:t>Une phrase doit avoir du </a:t>
            </a:r>
            <a:r>
              <a:rPr lang="fr-FR" sz="3200" b="1" dirty="0" smtClean="0">
                <a:solidFill>
                  <a:srgbClr val="FFFF00"/>
                </a:solidFill>
              </a:rPr>
              <a:t>sens</a:t>
            </a:r>
            <a:r>
              <a:rPr lang="fr-FR" sz="3200" b="1" dirty="0" smtClean="0">
                <a:solidFill>
                  <a:schemeClr val="bg1"/>
                </a:solidFill>
              </a:rPr>
              <a:t>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7" name="Titre 2"/>
          <p:cNvSpPr txBox="1">
            <a:spLocks/>
          </p:cNvSpPr>
          <p:nvPr/>
        </p:nvSpPr>
        <p:spPr>
          <a:xfrm>
            <a:off x="485945" y="4869160"/>
            <a:ext cx="8190511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3200" b="1" dirty="0" smtClean="0">
                <a:solidFill>
                  <a:schemeClr val="bg1"/>
                </a:solidFill>
              </a:rPr>
              <a:t>Plusieurs verbes conjugués </a:t>
            </a:r>
            <a:r>
              <a:rPr lang="fr-FR" sz="3200" b="1" dirty="0">
                <a:solidFill>
                  <a:schemeClr val="bg1"/>
                </a:solidFill>
                <a:sym typeface="Wingdings" pitchFamily="2" charset="2"/>
              </a:rPr>
              <a:t> phrase </a:t>
            </a:r>
            <a:r>
              <a:rPr lang="fr-FR" sz="3200" b="1" dirty="0" smtClean="0">
                <a:solidFill>
                  <a:schemeClr val="bg1"/>
                </a:solidFill>
                <a:sym typeface="Wingdings" pitchFamily="2" charset="2"/>
              </a:rPr>
              <a:t>complexe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8" name="Titre 2"/>
          <p:cNvSpPr txBox="1">
            <a:spLocks/>
          </p:cNvSpPr>
          <p:nvPr/>
        </p:nvSpPr>
        <p:spPr>
          <a:xfrm>
            <a:off x="485946" y="4165848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3200" b="1" dirty="0" smtClean="0">
                <a:solidFill>
                  <a:schemeClr val="bg1"/>
                </a:solidFill>
              </a:rPr>
              <a:t>Un verbe conjugué </a:t>
            </a:r>
            <a:r>
              <a:rPr lang="fr-FR" sz="3200" b="1" dirty="0" smtClean="0">
                <a:solidFill>
                  <a:schemeClr val="bg1"/>
                </a:solidFill>
                <a:sym typeface="Wingdings" pitchFamily="2" charset="2"/>
              </a:rPr>
              <a:t> phrase simple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8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C’est quoi une phrase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3328" y="1733520"/>
            <a:ext cx="7891119" cy="1077218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Une phrase est </a:t>
            </a:r>
            <a:r>
              <a:rPr lang="fr-FR" sz="3200" b="1" dirty="0" smtClean="0">
                <a:solidFill>
                  <a:srgbClr val="FFFF00"/>
                </a:solidFill>
                <a:ea typeface="Script Ecole 2" panose="02000400000000000000" pitchFamily="2" charset="0"/>
              </a:rPr>
              <a:t>une suite de mots ordonnés qui a du sens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01785" y="3140968"/>
            <a:ext cx="7891119" cy="1569660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Une phrase commence obligatoirement par </a:t>
            </a:r>
            <a:r>
              <a:rPr lang="fr-FR" sz="3200" b="1" dirty="0" smtClean="0">
                <a:solidFill>
                  <a:srgbClr val="FFFF00"/>
                </a:solidFill>
                <a:ea typeface="Script Ecole 2" panose="02000400000000000000" pitchFamily="2" charset="0"/>
              </a:rPr>
              <a:t>une majuscule 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et se termine obligatoirement par </a:t>
            </a:r>
            <a:r>
              <a:rPr lang="fr-FR" sz="3200" b="1" dirty="0" smtClean="0">
                <a:solidFill>
                  <a:srgbClr val="FFFF00"/>
                </a:solidFill>
                <a:ea typeface="Script Ecole 2" panose="02000400000000000000" pitchFamily="2" charset="0"/>
              </a:rPr>
              <a:t>un point.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43808" y="4598031"/>
            <a:ext cx="4752528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Le point « normal » </a:t>
            </a:r>
            <a:r>
              <a:rPr lang="fr-FR" sz="3200" b="1" dirty="0">
                <a:solidFill>
                  <a:schemeClr val="bg1"/>
                </a:solidFill>
                <a:ea typeface="Script Ecole 2" panose="02000400000000000000" pitchFamily="2" charset="0"/>
                <a:sym typeface="Wingdings" pitchFamily="2" charset="2"/>
              </a:rPr>
              <a:t> 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  <a:sym typeface="Symbol"/>
              </a:rPr>
              <a:t> </a:t>
            </a:r>
            <a:r>
              <a:rPr lang="fr-FR" sz="3200" b="1" dirty="0" smtClean="0">
                <a:solidFill>
                  <a:srgbClr val="FFFF00"/>
                </a:solidFill>
                <a:ea typeface="Script Ecole 2" panose="02000400000000000000" pitchFamily="2" charset="0"/>
              </a:rPr>
              <a:t>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43807" y="5013176"/>
            <a:ext cx="5760639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Le point  d’interrogation 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  <a:sym typeface="Symbol"/>
              </a:rPr>
              <a:t> </a:t>
            </a:r>
            <a:r>
              <a:rPr lang="fr-FR" sz="3200" b="1" dirty="0" smtClean="0">
                <a:solidFill>
                  <a:srgbClr val="FFFF00"/>
                </a:solidFill>
                <a:ea typeface="Script Ecole 2" panose="02000400000000000000" pitchFamily="2" charset="0"/>
              </a:rPr>
              <a:t>?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62425" y="5436513"/>
            <a:ext cx="5760639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Le point  d’exclamation 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  <a:sym typeface="Symbol"/>
              </a:rPr>
              <a:t> </a:t>
            </a:r>
            <a:r>
              <a:rPr lang="fr-FR" sz="3200" b="1" dirty="0" smtClean="0">
                <a:solidFill>
                  <a:srgbClr val="FFFF00"/>
                </a:solidFill>
                <a:ea typeface="Script Ecole 2" panose="02000400000000000000" pitchFamily="2" charset="0"/>
              </a:rPr>
              <a:t>!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43808" y="5868561"/>
            <a:ext cx="5760639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Les points  de suspension 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  <a:sym typeface="Symbol"/>
              </a:rPr>
              <a:t> </a:t>
            </a:r>
            <a:r>
              <a:rPr lang="fr-FR" sz="3200" b="1" dirty="0" smtClean="0">
                <a:solidFill>
                  <a:srgbClr val="FFFF00"/>
                </a:solidFill>
                <a:ea typeface="Script Ecole 2" panose="02000400000000000000" pitchFamily="2" charset="0"/>
              </a:rPr>
              <a:t>…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Est-ce que ces suites de mots sont des phrases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6559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Ma sœur aime jouer au football.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1731" y="236804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mes amis sont contents de me voir.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731" y="2977788"/>
            <a:ext cx="5898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Nous partirons à la montagne cet hiver.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3" y="3605415"/>
            <a:ext cx="3739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 bateau rentre au port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808147"/>
            <a:ext cx="2840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Quand arrive-t-il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2" y="5354052"/>
            <a:ext cx="3885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Les oiseaux nid branche.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1175" y="4276766"/>
            <a:ext cx="7450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soupe de carton est montée dans un arrosoir. </a:t>
            </a:r>
            <a:endParaRPr lang="fr-FR" sz="2800" dirty="0">
              <a:solidFill>
                <a:schemeClr val="bg1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043608" y="2276872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39552" y="2905691"/>
            <a:ext cx="1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majuscule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5508104" y="2291299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5076056" y="2905691"/>
            <a:ext cx="1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point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770100" y="3666970"/>
            <a:ext cx="230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Ca a du sens.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832141" y="1927149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1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5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Est-ce que ces suites de mots sont des phrases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6559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Ma sœur aime jouer au football.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1731" y="236804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mes amis sont contents de me voir.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731" y="2977788"/>
            <a:ext cx="5898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Nous partirons à la montagne cet hiver.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3" y="3605415"/>
            <a:ext cx="3739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 bateau rentre au port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808147"/>
            <a:ext cx="2840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Quand arrive-t-il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2" y="5354052"/>
            <a:ext cx="3885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Les oiseaux nid branche.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1175" y="4276766"/>
            <a:ext cx="7450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soupe de carton est montée dans un arrosoir.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32141" y="1927149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043609" y="2881000"/>
            <a:ext cx="0" cy="614392"/>
          </a:xfrm>
          <a:prstGeom prst="straightConnector1">
            <a:avLst/>
          </a:prstGeom>
          <a:ln w="38100">
            <a:solidFill>
              <a:srgbClr val="F2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39553" y="3509819"/>
            <a:ext cx="1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trike="sngStrike" dirty="0" smtClean="0">
                <a:solidFill>
                  <a:srgbClr val="FF0000"/>
                </a:solidFill>
              </a:rPr>
              <a:t>majuscule</a:t>
            </a:r>
            <a:endParaRPr lang="fr-FR" strike="sngStrike" dirty="0">
              <a:solidFill>
                <a:srgbClr val="FF00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5985261" y="2838966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5512530" y="3453358"/>
            <a:ext cx="1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point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770101" y="4271098"/>
            <a:ext cx="230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Ca a du sens.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16586" y="2429599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3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5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Est-ce que ces suites de mots sont des phrases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6559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Ma sœur aime jouer au football.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1731" y="236804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mes amis sont contents de me voir.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731" y="2977788"/>
            <a:ext cx="5898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Nous partirons à la montagne cet hiver.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3" y="3605415"/>
            <a:ext cx="3739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 bateau rentre au port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808147"/>
            <a:ext cx="2840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Quand arrive-t-il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2" y="5354052"/>
            <a:ext cx="3885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Les oiseaux nid branche.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1175" y="4276766"/>
            <a:ext cx="7450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soupe de carton est montée dans un arrosoir.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32141" y="1927149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043609" y="3376994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39553" y="4005813"/>
            <a:ext cx="15121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majuscule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6564633" y="3424445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084168" y="4053264"/>
            <a:ext cx="1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point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770101" y="4271098"/>
            <a:ext cx="230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Ca a du sens.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16586" y="2429599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588224" y="3039343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12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7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Est-ce que ces suites de mots sont des phrases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6559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Ma sœur aime jouer au football.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1731" y="236804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mes amis sont contents de me voir.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731" y="2977788"/>
            <a:ext cx="5898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Nous partirons à la montagne cet hiver.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3" y="3605415"/>
            <a:ext cx="3739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 bateau rentre au port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808147"/>
            <a:ext cx="2840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Quand arrive-t-il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2" y="5354052"/>
            <a:ext cx="3885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Les oiseaux nid branche.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1175" y="4276766"/>
            <a:ext cx="7450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soupe de carton est montée dans un arrosoir.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32141" y="1927149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971600" y="4077072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67544" y="4705891"/>
            <a:ext cx="15121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majuscule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4476399" y="4066708"/>
            <a:ext cx="0" cy="6143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995934" y="4695527"/>
            <a:ext cx="1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trike="sngStrike" dirty="0" smtClean="0">
                <a:solidFill>
                  <a:srgbClr val="FF0000"/>
                </a:solidFill>
              </a:rPr>
              <a:t>point</a:t>
            </a:r>
            <a:endParaRPr lang="fr-FR" strike="sngStrike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658182" y="5354052"/>
            <a:ext cx="230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Ca a du sens.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16586" y="2429599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588224" y="3039343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587199" y="3644250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07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7" grpId="0"/>
      <p:bldP spid="18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Est-ce que ces suites de mots sont des phrases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6559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Ma sœur aime jouer au football.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1731" y="236804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mes amis sont contents de me voir.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731" y="2977788"/>
            <a:ext cx="5898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Nous partirons à la montagne cet hiver.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3" y="3605415"/>
            <a:ext cx="3739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 bateau rentre au port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808147"/>
            <a:ext cx="2840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Quand arrive-t-il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2" y="5354052"/>
            <a:ext cx="3885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Les oiseaux nid branche.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1175" y="4276766"/>
            <a:ext cx="7450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soupe de carton est montée dans un arrosoir.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32141" y="1927149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001963" y="4702548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97907" y="5331367"/>
            <a:ext cx="15121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majuscule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7852017" y="4702547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371552" y="5331366"/>
            <a:ext cx="1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point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915816" y="571303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20000"/>
                </a:solidFill>
              </a:rPr>
              <a:t>Ca n’a pas de sens.</a:t>
            </a:r>
            <a:endParaRPr lang="fr-FR" dirty="0">
              <a:solidFill>
                <a:srgbClr val="F2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16586" y="2429599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588224" y="3039343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587199" y="3644250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852016" y="4145895"/>
            <a:ext cx="1112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0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7" grpId="0"/>
      <p:bldP spid="18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Est-ce que ces suites de mots sont des phrases 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6559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Ma sœur aime jouer au football.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1731" y="2368044"/>
            <a:ext cx="745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mes amis sont contents de me voir.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731" y="2977788"/>
            <a:ext cx="5898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Nous partirons à la montagne cet hiver.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3" y="3605415"/>
            <a:ext cx="3739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 bateau rentre au port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808147"/>
            <a:ext cx="2840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Quand arrive-t-il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2" y="5354052"/>
            <a:ext cx="3885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Les oiseaux nid branche.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1175" y="4276766"/>
            <a:ext cx="7450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soupe de carton est montée dans un arrosoir.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32141" y="1927149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001963" y="5315050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97907" y="5943869"/>
            <a:ext cx="15121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majuscule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3440728" y="5245158"/>
            <a:ext cx="0" cy="61439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2960263" y="5873977"/>
            <a:ext cx="1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point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829872" y="6200257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FF00"/>
                </a:solidFill>
              </a:rPr>
              <a:t>Ca a du sens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16586" y="2429599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588224" y="3039343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587199" y="3644250"/>
            <a:ext cx="294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852016" y="4145895"/>
            <a:ext cx="1112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(Ce n’est pas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694033" y="4869702"/>
            <a:ext cx="233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(C’est une phrase.)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8" grpId="0"/>
      <p:bldP spid="2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1126</Words>
  <Application>Microsoft Macintosh PowerPoint</Application>
  <PresentationFormat>Présentation à l'écran (4:3)</PresentationFormat>
  <Paragraphs>193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Cursif</vt:lpstr>
      <vt:lpstr>Script Ecole 2</vt:lpstr>
      <vt:lpstr>Symbol</vt:lpstr>
      <vt:lpstr>Wingdings</vt:lpstr>
      <vt:lpstr>Thème Office</vt:lpstr>
      <vt:lpstr>grammaire </vt:lpstr>
      <vt:lpstr>Aujourd’hui, nous allons travailler en grammaire.  Nous allons apprendre  ce qu’est une phrase et comment savoir si elle est simple ou complexe.  </vt:lpstr>
      <vt:lpstr>C’est quoi une phrase ?</vt:lpstr>
      <vt:lpstr>Est-ce que ces suites de mots sont des phrases ?</vt:lpstr>
      <vt:lpstr>Est-ce que ces suites de mots sont des phrases ?</vt:lpstr>
      <vt:lpstr>Est-ce que ces suites de mots sont des phrases ?</vt:lpstr>
      <vt:lpstr>Est-ce que ces suites de mots sont des phrases ?</vt:lpstr>
      <vt:lpstr>Est-ce que ces suites de mots sont des phrases ?</vt:lpstr>
      <vt:lpstr>Est-ce que ces suites de mots sont des phrases ?</vt:lpstr>
      <vt:lpstr>Est-ce que ces suites de mots sont des phrases ?</vt:lpstr>
      <vt:lpstr>Est-ce que ces suites de mots sont des phrases ?</vt:lpstr>
      <vt:lpstr>Phrase simple ou phrase complexe ?</vt:lpstr>
      <vt:lpstr>Phrase simple ou phrase complexe ?</vt:lpstr>
      <vt:lpstr>Phrase simple ou phrase complexe ?</vt:lpstr>
      <vt:lpstr>Phrase simple ou phrase complexe ?</vt:lpstr>
      <vt:lpstr>Phrase simple ou phrase complexe ?</vt:lpstr>
      <vt:lpstr>Phrase simple ou phrase complexe ?</vt:lpstr>
      <vt:lpstr>Phrase simple ou phrase complexe ?</vt:lpstr>
      <vt:lpstr>Phrase simple ou phrase complexe ?</vt:lpstr>
      <vt:lpstr>Phrase simple ou phrase complexe ?</vt:lpstr>
      <vt:lpstr>Pour résumer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 de Microsoft Office</cp:lastModifiedBy>
  <cp:revision>43</cp:revision>
  <dcterms:created xsi:type="dcterms:W3CDTF">2020-05-20T07:22:41Z</dcterms:created>
  <dcterms:modified xsi:type="dcterms:W3CDTF">2020-08-29T14:20:46Z</dcterms:modified>
</cp:coreProperties>
</file>