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9" r:id="rId4"/>
    <p:sldId id="309" r:id="rId5"/>
    <p:sldId id="310" r:id="rId6"/>
    <p:sldId id="311" r:id="rId7"/>
    <p:sldId id="30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CB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8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1458485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C1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23728" y="3565499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Passé, présent et futur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114E-6 L -0.00625 0.587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293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5221E-6 L -0.00364 0.625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4846E-6 L 0.00208 0.490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45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01319E-6 L -0.00399 0.433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16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795E-6 L -5.55556E-7 0.250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8795E-6 L -4.72222E-6 0.250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7694E-6 L -0.00017 0.37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8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Passé, présent et futur</a:t>
            </a:r>
            <a:endParaRPr lang="fr-FR" sz="6000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3268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800" dirty="0" smtClean="0">
                <a:solidFill>
                  <a:schemeClr val="bg1"/>
                </a:solidFill>
              </a:rPr>
              <a:t>Aujourd’hui, nous allons travailler en </a:t>
            </a:r>
            <a:r>
              <a:rPr lang="fr-FR" sz="4800" dirty="0" smtClean="0">
                <a:solidFill>
                  <a:srgbClr val="00CC00"/>
                </a:solidFill>
              </a:rPr>
              <a:t>conjugaison</a:t>
            </a:r>
            <a:r>
              <a:rPr lang="fr-FR" sz="4800" dirty="0" smtClean="0">
                <a:solidFill>
                  <a:schemeClr val="bg1"/>
                </a:solidFill>
              </a:rPr>
              <a:t>, nous allons apprendre à </a:t>
            </a:r>
            <a:r>
              <a:rPr lang="fr-FR" sz="4800" dirty="0" smtClean="0">
                <a:solidFill>
                  <a:srgbClr val="FF0000"/>
                </a:solidFill>
              </a:rPr>
              <a:t>reconnaître le temps d’un verbe</a:t>
            </a:r>
            <a:r>
              <a:rPr lang="fr-FR" sz="4800" dirty="0" smtClean="0">
                <a:solidFill>
                  <a:schemeClr val="bg1"/>
                </a:solidFill>
              </a:rPr>
              <a:t>.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Script Ecole 2" panose="02000400000000000000" pitchFamily="2" charset="0"/>
              </a:rPr>
              <a:t>Une action peut se dérouler à différents moments :</a:t>
            </a:r>
            <a:endParaRPr lang="fr-FR" sz="4800" dirty="0">
              <a:solidFill>
                <a:schemeClr val="accent1">
                  <a:lumMod val="50000"/>
                </a:schemeClr>
              </a:solidFill>
              <a:latin typeface="+mn-lt"/>
              <a:ea typeface="Script Ecole 2" panose="02000400000000000000" pitchFamily="2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899592" y="4221088"/>
            <a:ext cx="792088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avec flèche vers le bas 9"/>
          <p:cNvSpPr/>
          <p:nvPr/>
        </p:nvSpPr>
        <p:spPr>
          <a:xfrm>
            <a:off x="3587969" y="2143333"/>
            <a:ext cx="2304256" cy="2016224"/>
          </a:xfrm>
          <a:prstGeom prst="downArrowCallout">
            <a:avLst>
              <a:gd name="adj1" fmla="val 2805"/>
              <a:gd name="adj2" fmla="val 7233"/>
              <a:gd name="adj3" fmla="val 7701"/>
              <a:gd name="adj4" fmla="val 37392"/>
            </a:avLst>
          </a:prstGeom>
          <a:solidFill>
            <a:srgbClr val="2E6CB8"/>
          </a:solidFill>
          <a:ln>
            <a:solidFill>
              <a:srgbClr val="2E6C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bg1">
                    <a:lumMod val="95000"/>
                  </a:schemeClr>
                </a:solidFill>
              </a:rPr>
              <a:t>Présent</a:t>
            </a:r>
            <a:endParaRPr lang="fr-FR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71600" y="3151445"/>
            <a:ext cx="3672408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>
                    <a:lumMod val="95000"/>
                  </a:schemeClr>
                </a:solidFill>
              </a:rPr>
              <a:t>Passé</a:t>
            </a:r>
            <a:endParaRPr lang="fr-FR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860032" y="3151444"/>
            <a:ext cx="3672408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>
                    <a:lumMod val="95000"/>
                  </a:schemeClr>
                </a:solidFill>
              </a:rPr>
              <a:t>Futur</a:t>
            </a:r>
            <a:endParaRPr lang="fr-FR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Script Ecole 2" panose="02000400000000000000" pitchFamily="2" charset="0"/>
              </a:rPr>
              <a:t>Une action peut se dérouler à différents moments :</a:t>
            </a:r>
            <a:endParaRPr lang="fr-FR" sz="4800" dirty="0">
              <a:solidFill>
                <a:schemeClr val="accent1">
                  <a:lumMod val="50000"/>
                </a:schemeClr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00488" y="1805915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accent5">
                    <a:lumMod val="75000"/>
                  </a:schemeClr>
                </a:solidFill>
              </a:rPr>
              <a:t>Au passé :</a:t>
            </a:r>
            <a:endParaRPr lang="fr-F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2708920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Les verbes sont alors conjugués aux temps suivants :   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226" y="3170585"/>
            <a:ext cx="181532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IMPARFAIT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884857" y="3170585"/>
            <a:ext cx="237626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PASSÉ SIMPLE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059832" y="3170585"/>
            <a:ext cx="266429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PASSÉ COMPOSÉ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115226" y="3972286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On peut trouver les indicateurs de temps suivants :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15226" y="4581128"/>
            <a:ext cx="79247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hier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63888" y="4581128"/>
            <a:ext cx="88080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jadis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79712" y="4581128"/>
            <a:ext cx="151216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autrefois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25380" y="4581128"/>
            <a:ext cx="170280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avant-hier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15616" y="5210036"/>
            <a:ext cx="320658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la semaine dernière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44697" y="5210036"/>
            <a:ext cx="27025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l’année dernière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72200" y="4581128"/>
            <a:ext cx="172819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l’an passé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Script Ecole 2" panose="02000400000000000000" pitchFamily="2" charset="0"/>
              </a:rPr>
              <a:t>Une action peut se dérouler à différents moments :</a:t>
            </a:r>
            <a:endParaRPr lang="fr-FR" sz="4800" dirty="0">
              <a:solidFill>
                <a:schemeClr val="accent1">
                  <a:lumMod val="50000"/>
                </a:schemeClr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00488" y="1805915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Au présent :</a:t>
            </a:r>
            <a:endParaRPr lang="fr-FR" sz="4800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2478087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Les verbes sont alors conjugués aux temps suivants :   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226" y="2939752"/>
            <a:ext cx="403283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PRESENT DE L’INDICATIF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15226" y="3555306"/>
            <a:ext cx="408739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PRESENT DE L’IMPERATIF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00488" y="4078526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On peut trouver les indicateurs de temps suivants :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15225" y="4581128"/>
            <a:ext cx="201641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aujourd’hui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189455" y="4581128"/>
            <a:ext cx="195860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maintenant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202624" y="4581128"/>
            <a:ext cx="216023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actuellement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15226" y="5229200"/>
            <a:ext cx="244866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en ce moment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 animBg="1"/>
      <p:bldP spid="14" grpId="0" animBg="1"/>
      <p:bldP spid="15" grpId="0"/>
      <p:bldP spid="16" grpId="0" animBg="1"/>
      <p:bldP spid="17" grpId="0" animBg="1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Script Ecole 2" panose="02000400000000000000" pitchFamily="2" charset="0"/>
              </a:rPr>
              <a:t>Une action peut se dérouler à différents moments :</a:t>
            </a:r>
            <a:endParaRPr lang="fr-FR" sz="4800" dirty="0">
              <a:solidFill>
                <a:schemeClr val="accent1">
                  <a:lumMod val="50000"/>
                </a:schemeClr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00488" y="1805915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2060"/>
                </a:solidFill>
              </a:rPr>
              <a:t>Au futur :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2478087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Les verbes sont alors conjugués aux temps suivants :   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226" y="2939752"/>
            <a:ext cx="244866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FUTUR SIMPLE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664980" y="2939752"/>
            <a:ext cx="259267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FUTUR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</a:rPr>
              <a:t>PROCHE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05799" y="3825559"/>
            <a:ext cx="75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On peut trouver les indicateurs de temps suivants :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15226" y="4365104"/>
            <a:ext cx="1296535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demain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492709" y="4369551"/>
            <a:ext cx="234454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après-demain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00318" y="4365104"/>
            <a:ext cx="152961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plus tard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15226" y="4997940"/>
            <a:ext cx="288071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l’année prochaine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 animBg="1"/>
      <p:bldP spid="14" grpId="0" animBg="1"/>
      <p:bldP spid="15" grpId="0"/>
      <p:bldP spid="16" grpId="0" animBg="1"/>
      <p:bldP spid="17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488832" cy="922114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Script Ecole 2" panose="02000400000000000000" pitchFamily="2" charset="0"/>
              </a:rPr>
              <a:t>Je veux trouver le temps des verbes dans les phrases suivantes :</a:t>
            </a:r>
            <a:endParaRPr lang="fr-FR" sz="3200" b="1" dirty="0">
              <a:solidFill>
                <a:schemeClr val="accent1">
                  <a:lumMod val="50000"/>
                </a:schemeClr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19872" y="1484784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Je me suis baigné dans la Manche.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Cet élève essaie d’apprendre sa leçon.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Tu entreras au collège.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Elle faisait du judo à Laval.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Vous visiterez les plages du débarquement.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Il fait chaud.</a:t>
            </a: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12301" y="43651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Pour trouver à quels temps sont conjuguées ces phrases, je vais m’aider des indicateurs de temps en rouge du passé, présent et futur…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1560" y="5054865"/>
            <a:ext cx="2287371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L’année dernière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5589240"/>
            <a:ext cx="2287371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En ce moment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11560" y="6171197"/>
            <a:ext cx="2702651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L’année prochaine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87825" y="510103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Pour le passé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419872" y="617558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Pour le futur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987825" y="5635406"/>
            <a:ext cx="163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Pour le présent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39993" y="1700808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L’année dernière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26840" y="2132856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En ce moment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26839" y="3839562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En ce moment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039993" y="3007404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L’année dernière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043608" y="2543418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L’année prochaine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026838" y="3407514"/>
            <a:ext cx="2287371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L’année prochaine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092280" y="1617336"/>
            <a:ext cx="906903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Passé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452320" y="2060848"/>
            <a:ext cx="86409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Présent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889765" y="2513318"/>
            <a:ext cx="86409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Futur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337777" y="2994355"/>
            <a:ext cx="906903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Passé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60032" y="3854777"/>
            <a:ext cx="86409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Présent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999183" y="3407514"/>
            <a:ext cx="86409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Futur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7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5" grpId="0" animBg="1"/>
      <p:bldP spid="16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310</Words>
  <Application>Microsoft Office PowerPoint</Application>
  <PresentationFormat>Affichage à l'écran (4:3)</PresentationFormat>
  <Paragraphs>80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Conjugaison</vt:lpstr>
      <vt:lpstr>Passé, présent et futur</vt:lpstr>
      <vt:lpstr>Une action peut se dérouler à différents moments :</vt:lpstr>
      <vt:lpstr>Une action peut se dérouler à différents moments :</vt:lpstr>
      <vt:lpstr>Une action peut se dérouler à différents moments :</vt:lpstr>
      <vt:lpstr>Une action peut se dérouler à différents moments :</vt:lpstr>
      <vt:lpstr>Je veux trouver le temps des verbes dans les phrases suivantes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27</cp:revision>
  <dcterms:created xsi:type="dcterms:W3CDTF">2020-05-28T07:48:19Z</dcterms:created>
  <dcterms:modified xsi:type="dcterms:W3CDTF">2020-08-26T14:17:29Z</dcterms:modified>
</cp:coreProperties>
</file>