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9" r:id="rId4"/>
    <p:sldId id="309" r:id="rId5"/>
    <p:sldId id="310" r:id="rId6"/>
    <p:sldId id="311" r:id="rId7"/>
    <p:sldId id="308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6CB8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78" y="-11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3E551-5EF3-4075-9419-0BC681F71D05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A7E42-88D0-4CAC-AFFA-252CD47012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659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7E42-88D0-4CAC-AFFA-252CD470124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43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7E42-88D0-4CAC-AFFA-252CD470124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43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7E42-88D0-4CAC-AFFA-252CD470124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43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7E42-88D0-4CAC-AFFA-252CD470124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43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28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618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11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806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1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77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4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207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23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208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23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92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59683"/>
          </a:xfrm>
        </p:spPr>
        <p:txBody>
          <a:bodyPr>
            <a:normAutofit/>
          </a:bodyPr>
          <a:lstStyle/>
          <a:p>
            <a:r>
              <a:rPr lang="fr-FR" sz="6600" dirty="0" smtClean="0">
                <a:solidFill>
                  <a:schemeClr val="bg1"/>
                </a:solidFill>
                <a:latin typeface="Cursif" panose="020B0603050302020204" pitchFamily="34" charset="0"/>
              </a:rPr>
              <a:t>Conjugaison</a:t>
            </a:r>
            <a:endParaRPr lang="fr-FR" sz="6600" dirty="0">
              <a:solidFill>
                <a:schemeClr val="bg1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528486">
            <a:off x="2723976" y="3796990"/>
            <a:ext cx="3704456" cy="62292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Présent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 rot="412450">
            <a:off x="704845" y="4690075"/>
            <a:ext cx="3850082" cy="5867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Futur simple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 rot="21221105">
            <a:off x="994621" y="5706995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Imparfait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 rot="20388693">
            <a:off x="5603603" y="4455359"/>
            <a:ext cx="3337003" cy="489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Passé simple de l’indicatif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-1458485"/>
            <a:ext cx="6956425" cy="53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ous-titre 2"/>
          <p:cNvSpPr txBox="1">
            <a:spLocks/>
          </p:cNvSpPr>
          <p:nvPr/>
        </p:nvSpPr>
        <p:spPr>
          <a:xfrm rot="20749835">
            <a:off x="191700" y="3425326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Présent de l’impératif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 rot="472542">
            <a:off x="5625251" y="5784105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Présent du conditionnel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467544" y="620688"/>
            <a:ext cx="1152128" cy="1152128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C1</a:t>
            </a:r>
            <a:endParaRPr lang="fr-FR" sz="4400" dirty="0">
              <a:solidFill>
                <a:schemeClr val="tx1"/>
              </a:solidFill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 rot="930355">
            <a:off x="4769700" y="3143637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Passé composé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123728" y="3565499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chemeClr val="bg1"/>
                </a:solidFill>
              </a:rPr>
              <a:t>Passé, présent et futur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63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09114E-6 L -0.00625 0.587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2937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15221E-6 L -0.00364 0.6259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3129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54846E-6 L 0.00208 0.490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2452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01319E-6 L -0.00399 0.4337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2167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68795E-6 L -5.55556E-7 0.2500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49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68795E-6 L -4.72222E-6 0.2500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49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87694E-6 L -0.00017 0.371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85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  <p:bldP spid="8" grpId="0"/>
      <p:bldP spid="9" grpId="0"/>
      <p:bldP spid="5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fr-FR" sz="6000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Passé, présent et futur</a:t>
            </a:r>
            <a:endParaRPr lang="fr-FR" sz="6000" dirty="0">
              <a:solidFill>
                <a:schemeClr val="bg1"/>
              </a:solidFill>
              <a:latin typeface="+mn-lt"/>
              <a:ea typeface="Script Ecole 2" panose="02000400000000000000" pitchFamily="2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518864" y="1988840"/>
            <a:ext cx="8229600" cy="32689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800" dirty="0" smtClean="0">
                <a:solidFill>
                  <a:schemeClr val="bg1"/>
                </a:solidFill>
              </a:rPr>
              <a:t>Aujourd’hui, nous allons travailler en </a:t>
            </a:r>
            <a:r>
              <a:rPr lang="fr-FR" sz="4800" dirty="0" smtClean="0">
                <a:solidFill>
                  <a:srgbClr val="00CC00"/>
                </a:solidFill>
              </a:rPr>
              <a:t>conjugaison</a:t>
            </a:r>
            <a:r>
              <a:rPr lang="fr-FR" sz="4800" dirty="0" smtClean="0">
                <a:solidFill>
                  <a:schemeClr val="bg1"/>
                </a:solidFill>
              </a:rPr>
              <a:t>, nous allons apprendre à </a:t>
            </a:r>
            <a:r>
              <a:rPr lang="fr-FR" sz="4800" dirty="0" smtClean="0">
                <a:solidFill>
                  <a:srgbClr val="FF0000"/>
                </a:solidFill>
              </a:rPr>
              <a:t>reconnaître le temps d’un verbe</a:t>
            </a:r>
            <a:r>
              <a:rPr lang="fr-FR" sz="4800" dirty="0" smtClean="0">
                <a:solidFill>
                  <a:schemeClr val="bg1"/>
                </a:solidFill>
              </a:rPr>
              <a:t>.</a:t>
            </a:r>
            <a:endParaRPr lang="fr-FR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06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0872" y="260648"/>
            <a:ext cx="8229600" cy="1143000"/>
          </a:xfrm>
        </p:spPr>
        <p:txBody>
          <a:bodyPr>
            <a:noAutofit/>
          </a:bodyPr>
          <a:lstStyle/>
          <a:p>
            <a:r>
              <a:rPr lang="fr-FR" sz="48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Script Ecole 2" panose="02000400000000000000" pitchFamily="2" charset="0"/>
              </a:rPr>
              <a:t>Une action peut se dérouler à différents moments :</a:t>
            </a:r>
            <a:endParaRPr lang="fr-FR" sz="4800" dirty="0">
              <a:solidFill>
                <a:schemeClr val="accent1">
                  <a:lumMod val="50000"/>
                </a:schemeClr>
              </a:solidFill>
              <a:latin typeface="+mn-lt"/>
              <a:ea typeface="Script Ecole 2" panose="02000400000000000000" pitchFamily="2" charset="0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899592" y="4221088"/>
            <a:ext cx="7920880" cy="0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avec flèche vers le bas 9"/>
          <p:cNvSpPr/>
          <p:nvPr/>
        </p:nvSpPr>
        <p:spPr>
          <a:xfrm>
            <a:off x="3587969" y="2143333"/>
            <a:ext cx="2304256" cy="2016224"/>
          </a:xfrm>
          <a:prstGeom prst="downArrowCallout">
            <a:avLst>
              <a:gd name="adj1" fmla="val 2805"/>
              <a:gd name="adj2" fmla="val 7233"/>
              <a:gd name="adj3" fmla="val 7701"/>
              <a:gd name="adj4" fmla="val 37392"/>
            </a:avLst>
          </a:prstGeom>
          <a:solidFill>
            <a:srgbClr val="2E6CB8"/>
          </a:solidFill>
          <a:ln>
            <a:solidFill>
              <a:srgbClr val="2E6C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solidFill>
                  <a:schemeClr val="bg1">
                    <a:lumMod val="95000"/>
                  </a:schemeClr>
                </a:solidFill>
              </a:rPr>
              <a:t>Présent</a:t>
            </a:r>
            <a:endParaRPr lang="fr-FR" sz="4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971600" y="3151445"/>
            <a:ext cx="3672408" cy="7694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bg1">
                    <a:lumMod val="95000"/>
                  </a:schemeClr>
                </a:solidFill>
              </a:rPr>
              <a:t>Passé</a:t>
            </a:r>
            <a:endParaRPr lang="fr-FR" sz="4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860032" y="3151444"/>
            <a:ext cx="3672408" cy="76944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bg1">
                    <a:lumMod val="95000"/>
                  </a:schemeClr>
                </a:solidFill>
              </a:rPr>
              <a:t>Futur</a:t>
            </a:r>
            <a:endParaRPr lang="fr-FR" sz="4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00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0872" y="260648"/>
            <a:ext cx="8229600" cy="1143000"/>
          </a:xfrm>
        </p:spPr>
        <p:txBody>
          <a:bodyPr>
            <a:noAutofit/>
          </a:bodyPr>
          <a:lstStyle/>
          <a:p>
            <a:r>
              <a:rPr lang="fr-FR" sz="48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Script Ecole 2" panose="02000400000000000000" pitchFamily="2" charset="0"/>
              </a:rPr>
              <a:t>Une action peut se dérouler à différents moments :</a:t>
            </a:r>
            <a:endParaRPr lang="fr-FR" sz="4800" dirty="0">
              <a:solidFill>
                <a:schemeClr val="accent1">
                  <a:lumMod val="50000"/>
                </a:schemeClr>
              </a:solidFill>
              <a:latin typeface="+mn-lt"/>
              <a:ea typeface="Script Ecole 2" panose="02000400000000000000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100488" y="1805915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>
                <a:solidFill>
                  <a:schemeClr val="accent5">
                    <a:lumMod val="75000"/>
                  </a:schemeClr>
                </a:solidFill>
              </a:rPr>
              <a:t>Au passé :</a:t>
            </a:r>
            <a:endParaRPr lang="fr-FR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71600" y="2708920"/>
            <a:ext cx="7589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5">
                    <a:lumMod val="75000"/>
                  </a:schemeClr>
                </a:solidFill>
              </a:rPr>
              <a:t>Les verbes sont alors conjugués aux temps suivants :   </a:t>
            </a:r>
            <a:endParaRPr lang="fr-FR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15226" y="3170585"/>
            <a:ext cx="1815328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IMPARFAIT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884857" y="3170585"/>
            <a:ext cx="2376264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PASSÉ SIMPLE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3059832" y="3170585"/>
            <a:ext cx="2664296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PASSÉ COMPOSÉ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1115226" y="3972286"/>
            <a:ext cx="7589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On peut trouver les indicateurs de temps suivants :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115226" y="4581128"/>
            <a:ext cx="792478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hier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563888" y="4581128"/>
            <a:ext cx="880809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jadis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979712" y="4581128"/>
            <a:ext cx="1512168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autrefois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525380" y="4581128"/>
            <a:ext cx="1702804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avant-hier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115616" y="5210036"/>
            <a:ext cx="3206588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la semaine dernière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444697" y="5210036"/>
            <a:ext cx="2702533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l’année dernière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372200" y="4581128"/>
            <a:ext cx="1728191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l’an passé</a:t>
            </a: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0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4" grpId="0" animBg="1"/>
      <p:bldP spid="13" grpId="0" animBg="1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0872" y="260648"/>
            <a:ext cx="8229600" cy="1143000"/>
          </a:xfrm>
        </p:spPr>
        <p:txBody>
          <a:bodyPr>
            <a:noAutofit/>
          </a:bodyPr>
          <a:lstStyle/>
          <a:p>
            <a:r>
              <a:rPr lang="fr-FR" sz="48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Script Ecole 2" panose="02000400000000000000" pitchFamily="2" charset="0"/>
              </a:rPr>
              <a:t>Une action peut se dérouler à différents moments :</a:t>
            </a:r>
            <a:endParaRPr lang="fr-FR" sz="4800" dirty="0">
              <a:solidFill>
                <a:schemeClr val="accent1">
                  <a:lumMod val="50000"/>
                </a:schemeClr>
              </a:solidFill>
              <a:latin typeface="+mn-lt"/>
              <a:ea typeface="Script Ecole 2" panose="02000400000000000000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100488" y="1805915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>
                <a:solidFill>
                  <a:srgbClr val="0070C0"/>
                </a:solidFill>
              </a:rPr>
              <a:t>Au présent :</a:t>
            </a:r>
            <a:endParaRPr lang="fr-FR" sz="4800" dirty="0"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71600" y="2478087"/>
            <a:ext cx="7589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70C0"/>
                </a:solidFill>
              </a:rPr>
              <a:t>Les verbes sont alors conjugués aux temps suivants :   </a:t>
            </a:r>
            <a:endParaRPr lang="fr-FR" sz="2400" b="1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15226" y="2939752"/>
            <a:ext cx="4032838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PRESENT DE L’INDICATIF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115226" y="3555306"/>
            <a:ext cx="4087398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PRESENT DE L’IMPERATIF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100488" y="4078526"/>
            <a:ext cx="7589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On peut trouver les indicateurs de temps suivants :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115225" y="4581128"/>
            <a:ext cx="2016419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aujourd’hui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189455" y="4581128"/>
            <a:ext cx="1958609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maintenant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202624" y="4581128"/>
            <a:ext cx="2160239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actuellement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115226" y="5229200"/>
            <a:ext cx="2448662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en ce moment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1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4" grpId="0" animBg="1"/>
      <p:bldP spid="14" grpId="0" animBg="1"/>
      <p:bldP spid="15" grpId="0"/>
      <p:bldP spid="16" grpId="0" animBg="1"/>
      <p:bldP spid="17" grpId="0" animBg="1"/>
      <p:bldP spid="19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0872" y="260648"/>
            <a:ext cx="8229600" cy="1143000"/>
          </a:xfrm>
        </p:spPr>
        <p:txBody>
          <a:bodyPr>
            <a:noAutofit/>
          </a:bodyPr>
          <a:lstStyle/>
          <a:p>
            <a:r>
              <a:rPr lang="fr-FR" sz="48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Script Ecole 2" panose="02000400000000000000" pitchFamily="2" charset="0"/>
              </a:rPr>
              <a:t>Une action peut se dérouler à différents moments :</a:t>
            </a:r>
            <a:endParaRPr lang="fr-FR" sz="4800" dirty="0">
              <a:solidFill>
                <a:schemeClr val="accent1">
                  <a:lumMod val="50000"/>
                </a:schemeClr>
              </a:solidFill>
              <a:latin typeface="+mn-lt"/>
              <a:ea typeface="Script Ecole 2" panose="02000400000000000000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100488" y="1805915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>
                <a:solidFill>
                  <a:srgbClr val="002060"/>
                </a:solidFill>
              </a:rPr>
              <a:t>Au futur :</a:t>
            </a:r>
            <a:endParaRPr lang="fr-FR" sz="4800" dirty="0">
              <a:solidFill>
                <a:srgbClr val="00206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71600" y="2478087"/>
            <a:ext cx="7589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Les verbes sont alors conjugués aux temps suivants :   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15226" y="2939752"/>
            <a:ext cx="2448662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FUTUR SIMPLE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664980" y="2939752"/>
            <a:ext cx="2592678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FUTUR</a:t>
            </a:r>
            <a:r>
              <a:rPr lang="fr-FR" sz="2800" b="1" dirty="0" smtClean="0">
                <a:solidFill>
                  <a:srgbClr val="0070C0"/>
                </a:solidFill>
              </a:rPr>
              <a:t> </a:t>
            </a:r>
            <a:r>
              <a:rPr lang="fr-FR" sz="2800" b="1" dirty="0" smtClean="0">
                <a:solidFill>
                  <a:srgbClr val="002060"/>
                </a:solidFill>
              </a:rPr>
              <a:t>PROCHE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105799" y="3825559"/>
            <a:ext cx="7589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On peut trouver les indicateurs de temps suivants :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115226" y="4365104"/>
            <a:ext cx="1296535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demain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492709" y="4369551"/>
            <a:ext cx="2344542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après-demain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900318" y="4365104"/>
            <a:ext cx="1529616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plus tard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115226" y="4997940"/>
            <a:ext cx="2880710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l’année prochaine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93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4" grpId="0" animBg="1"/>
      <p:bldP spid="14" grpId="0" animBg="1"/>
      <p:bldP spid="15" grpId="0"/>
      <p:bldP spid="16" grpId="0" animBg="1"/>
      <p:bldP spid="17" grpId="0" animBg="1"/>
      <p:bldP spid="19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44624"/>
            <a:ext cx="7488832" cy="922114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Script Ecole 2" panose="02000400000000000000" pitchFamily="2" charset="0"/>
              </a:rPr>
              <a:t>Je veux trouver le temps des verbes dans les phrases suivantes :</a:t>
            </a:r>
            <a:endParaRPr lang="fr-FR" sz="3200" b="1" dirty="0">
              <a:solidFill>
                <a:schemeClr val="accent1">
                  <a:lumMod val="50000"/>
                </a:schemeClr>
              </a:solidFill>
              <a:latin typeface="+mn-lt"/>
              <a:ea typeface="Script Ecole 2" panose="02000400000000000000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419872" y="1484784"/>
            <a:ext cx="48965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/>
              <a:t>Je me suis baigné dans la Manche.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Cet élève essaie d’apprendre sa leçon.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Tu entreras au collège.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Elle faisait du judo à Laval.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Vous visiterez les plages du débarquement.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Il fait chaud.</a:t>
            </a:r>
          </a:p>
          <a:p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512301" y="4365104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Pour trouver à quels temps sont conjuguées ces phrases, je vais m’aider des indicateurs de temps en rouge du passé, présent et futur…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11560" y="5054865"/>
            <a:ext cx="2287371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L’année dernière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11560" y="5589240"/>
            <a:ext cx="2287371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En ce moment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11560" y="6171197"/>
            <a:ext cx="2702651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L’année prochaine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987825" y="5101031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Pour le passé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419872" y="6175585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Pour le futur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987825" y="5635406"/>
            <a:ext cx="1639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Pour le présent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039993" y="1700808"/>
            <a:ext cx="2287371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L’année dernière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026840" y="2132856"/>
            <a:ext cx="2287371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En ce moment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026839" y="3839562"/>
            <a:ext cx="2287371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En ce moment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039993" y="3007404"/>
            <a:ext cx="2287371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L’année dernière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043608" y="2543418"/>
            <a:ext cx="2287371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L’année prochaine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026838" y="3407514"/>
            <a:ext cx="2287371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L’année prochaine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092280" y="1617336"/>
            <a:ext cx="906903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Passé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452320" y="2060848"/>
            <a:ext cx="864095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Présent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889765" y="2513318"/>
            <a:ext cx="864095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Futur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337777" y="2994355"/>
            <a:ext cx="906903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Passé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4860032" y="3854777"/>
            <a:ext cx="864095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Présent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7999183" y="3407514"/>
            <a:ext cx="864095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Futur</a:t>
            </a:r>
            <a:endParaRPr lang="fr-FR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67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  <p:bldP spid="14" grpId="0" animBg="1"/>
      <p:bldP spid="15" grpId="0" animBg="1"/>
      <p:bldP spid="16" grpId="0"/>
      <p:bldP spid="18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310</Words>
  <Application>Microsoft Office PowerPoint</Application>
  <PresentationFormat>Affichage à l'écran (4:3)</PresentationFormat>
  <Paragraphs>80</Paragraphs>
  <Slides>7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Conjugaison</vt:lpstr>
      <vt:lpstr>Passé, présent et futur</vt:lpstr>
      <vt:lpstr>Une action peut se dérouler à différents moments :</vt:lpstr>
      <vt:lpstr>Une action peut se dérouler à différents moments :</vt:lpstr>
      <vt:lpstr>Une action peut se dérouler à différents moments :</vt:lpstr>
      <vt:lpstr>Une action peut se dérouler à différents moments :</vt:lpstr>
      <vt:lpstr>Je veux trouver le temps des verbes dans les phrases suivantes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Conjugaison</dc:title>
  <dc:creator>Utilisateur</dc:creator>
  <cp:lastModifiedBy>Utilisateur</cp:lastModifiedBy>
  <cp:revision>27</cp:revision>
  <dcterms:created xsi:type="dcterms:W3CDTF">2020-05-28T07:48:19Z</dcterms:created>
  <dcterms:modified xsi:type="dcterms:W3CDTF">2020-08-26T14:17:29Z</dcterms:modified>
</cp:coreProperties>
</file>